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9"/>
  </p:notesMasterIdLst>
  <p:handoutMasterIdLst>
    <p:handoutMasterId r:id="rId30"/>
  </p:handoutMasterIdLst>
  <p:sldIdLst>
    <p:sldId id="285" r:id="rId2"/>
    <p:sldId id="256" r:id="rId3"/>
    <p:sldId id="260" r:id="rId4"/>
    <p:sldId id="301" r:id="rId5"/>
    <p:sldId id="302" r:id="rId6"/>
    <p:sldId id="303" r:id="rId7"/>
    <p:sldId id="304" r:id="rId8"/>
    <p:sldId id="305" r:id="rId9"/>
    <p:sldId id="306" r:id="rId10"/>
    <p:sldId id="307" r:id="rId11"/>
    <p:sldId id="261" r:id="rId12"/>
    <p:sldId id="286" r:id="rId13"/>
    <p:sldId id="299" r:id="rId14"/>
    <p:sldId id="262" r:id="rId15"/>
    <p:sldId id="292" r:id="rId16"/>
    <p:sldId id="293" r:id="rId17"/>
    <p:sldId id="263" r:id="rId18"/>
    <p:sldId id="297" r:id="rId19"/>
    <p:sldId id="287" r:id="rId20"/>
    <p:sldId id="296" r:id="rId21"/>
    <p:sldId id="288" r:id="rId22"/>
    <p:sldId id="294" r:id="rId23"/>
    <p:sldId id="295" r:id="rId24"/>
    <p:sldId id="289" r:id="rId25"/>
    <p:sldId id="290" r:id="rId26"/>
    <p:sldId id="276" r:id="rId27"/>
    <p:sldId id="29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8EFB367-A7FA-4ED4-A3FB-0A6FF0A94FA2}">
          <p14:sldIdLst>
            <p14:sldId id="285"/>
          </p14:sldIdLst>
        </p14:section>
        <p14:section name="Untitled Section" id="{156FCD22-9F54-4116-9E36-632A5C25E5E4}">
          <p14:sldIdLst>
            <p14:sldId id="256"/>
            <p14:sldId id="260"/>
            <p14:sldId id="301"/>
            <p14:sldId id="302"/>
            <p14:sldId id="303"/>
            <p14:sldId id="304"/>
            <p14:sldId id="305"/>
            <p14:sldId id="306"/>
            <p14:sldId id="307"/>
            <p14:sldId id="261"/>
            <p14:sldId id="286"/>
            <p14:sldId id="299"/>
            <p14:sldId id="262"/>
            <p14:sldId id="292"/>
            <p14:sldId id="293"/>
            <p14:sldId id="263"/>
            <p14:sldId id="297"/>
            <p14:sldId id="287"/>
            <p14:sldId id="296"/>
            <p14:sldId id="288"/>
            <p14:sldId id="294"/>
            <p14:sldId id="295"/>
            <p14:sldId id="289"/>
            <p14:sldId id="290"/>
            <p14:sldId id="276"/>
            <p14:sldId id="29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90" autoAdjust="0"/>
  </p:normalViewPr>
  <p:slideViewPr>
    <p:cSldViewPr snapToGrid="0">
      <p:cViewPr varScale="1">
        <p:scale>
          <a:sx n="67" d="100"/>
          <a:sy n="67" d="100"/>
        </p:scale>
        <p:origin x="644"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2020/04/21</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DBDA2-4480-4D82-8886-1B64A7ECBBAC}" type="datetimeFigureOut">
              <a:rPr lang="en-ZA" smtClean="0"/>
              <a:t>2020/04/21</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DDBACE-0F8F-43FD-98F0-DEE13552DADA}" type="slidenum">
              <a:rPr lang="en-ZA" smtClean="0"/>
              <a:t>‹#›</a:t>
            </a:fld>
            <a:endParaRPr lang="en-ZA" dirty="0"/>
          </a:p>
        </p:txBody>
      </p:sp>
    </p:spTree>
    <p:extLst>
      <p:ext uri="{BB962C8B-B14F-4D97-AF65-F5344CB8AC3E}">
        <p14:creationId xmlns:p14="http://schemas.microsoft.com/office/powerpoint/2010/main" val="1455722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1909425" cy="6584950"/>
          </a:xfrm>
          <a:solidFill>
            <a:schemeClr val="accent4">
              <a:lumMod val="50000"/>
            </a:schemeClr>
          </a:solidFill>
        </p:spPr>
        <p:txBody>
          <a:bodyPr lIns="1080000" t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24" name="Rectangle 23">
            <a:extLst>
              <a:ext uri="{FF2B5EF4-FFF2-40B4-BE49-F238E27FC236}">
                <a16:creationId xmlns:a16="http://schemas.microsoft.com/office/drawing/2014/main" id="{4EDCBE8D-BCDE-43F2-9C37-386C3705A5C2}"/>
              </a:ext>
            </a:extLst>
          </p:cNvPr>
          <p:cNvSpPr/>
          <p:nvPr userDrawn="1"/>
        </p:nvSpPr>
        <p:spPr>
          <a:xfrm>
            <a:off x="5277678" y="136800"/>
            <a:ext cx="5676382" cy="6584675"/>
          </a:xfrm>
          <a:prstGeom prst="rect">
            <a:avLst/>
          </a:prstGeom>
          <a:solidFill>
            <a:schemeClr val="accent4">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a:t>Click to edit Master title style</a:t>
            </a:r>
            <a:endParaRPr lang="en-ZA" dirty="0"/>
          </a:p>
        </p:txBody>
      </p:sp>
      <p:sp>
        <p:nvSpPr>
          <p:cNvPr id="14" name="Text Placeholder 4">
            <a:extLst>
              <a:ext uri="{FF2B5EF4-FFF2-40B4-BE49-F238E27FC236}">
                <a16:creationId xmlns:a16="http://schemas.microsoft.com/office/drawing/2014/main" id="{C0299E33-978D-4B8A-9AC7-FC3F151DAC3D}"/>
              </a:ext>
            </a:extLst>
          </p:cNvPr>
          <p:cNvSpPr>
            <a:spLocks noGrp="1"/>
          </p:cNvSpPr>
          <p:nvPr>
            <p:ph type="body" sz="quarter" idx="17"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hasCustomPrompt="1"/>
          </p:nvPr>
        </p:nvSpPr>
        <p:spPr>
          <a:xfrm>
            <a:off x="1616210" y="2143124"/>
            <a:ext cx="3069500" cy="997168"/>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1</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1631968" y="3314505"/>
            <a:ext cx="3069500" cy="305190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Text Placeholder 11">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753360" y="2143124"/>
            <a:ext cx="3069500" cy="1008000"/>
          </a:xfrm>
        </p:spPr>
        <p:txBody>
          <a:bodyPr anchor="t"/>
          <a:lstStyle>
            <a:lvl1pPr marL="0" indent="0">
              <a:lnSpc>
                <a:spcPts val="7200"/>
              </a:lnSpc>
              <a:buNone/>
              <a:defRPr sz="7200" b="1">
                <a:solidFill>
                  <a:schemeClr val="tx1">
                    <a:lumMod val="75000"/>
                    <a:lumOff val="25000"/>
                  </a:schemeClr>
                </a:solidFill>
                <a:latin typeface="+mj-lt"/>
                <a:cs typeface="Arial" panose="020B0604020202020204" pitchFamily="34" charset="0"/>
              </a:defRPr>
            </a:lvl1pPr>
          </a:lstStyle>
          <a:p>
            <a:pPr lvl="0"/>
            <a:r>
              <a:rPr lang="en-US" dirty="0"/>
              <a:t>2</a:t>
            </a:r>
            <a:endParaRPr lang="en-ZA" dirty="0"/>
          </a:p>
        </p:txBody>
      </p:sp>
      <p:sp>
        <p:nvSpPr>
          <p:cNvPr id="8" name="Text Placeholder 7">
            <a:extLst>
              <a:ext uri="{FF2B5EF4-FFF2-40B4-BE49-F238E27FC236}">
                <a16:creationId xmlns:a16="http://schemas.microsoft.com/office/drawing/2014/main" id="{DF0A5256-B267-47DA-858A-0F3867CB6139}"/>
              </a:ext>
            </a:extLst>
          </p:cNvPr>
          <p:cNvSpPr>
            <a:spLocks noGrp="1"/>
          </p:cNvSpPr>
          <p:nvPr>
            <p:ph type="body" sz="quarter" idx="12"/>
          </p:nvPr>
        </p:nvSpPr>
        <p:spPr>
          <a:xfrm>
            <a:off x="6753360" y="3314701"/>
            <a:ext cx="3069500" cy="305119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15" name="Slide Number Placeholder 6">
            <a:extLst>
              <a:ext uri="{FF2B5EF4-FFF2-40B4-BE49-F238E27FC236}">
                <a16:creationId xmlns:a16="http://schemas.microsoft.com/office/drawing/2014/main" id="{03A8A6E9-DFE7-C84C-8C6D-E32D8A663AA6}"/>
              </a:ext>
            </a:extLst>
          </p:cNvPr>
          <p:cNvSpPr>
            <a:spLocks noGrp="1"/>
          </p:cNvSpPr>
          <p:nvPr>
            <p:ph type="sldNum" sz="quarter" idx="18"/>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72371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6" name="Text Placeholder 3">
            <a:extLst>
              <a:ext uri="{FF2B5EF4-FFF2-40B4-BE49-F238E27FC236}">
                <a16:creationId xmlns:a16="http://schemas.microsoft.com/office/drawing/2014/main" id="{AD3903B4-7169-4D4B-A4EE-98E908F47924}"/>
              </a:ext>
            </a:extLst>
          </p:cNvPr>
          <p:cNvSpPr>
            <a:spLocks noGrp="1"/>
          </p:cNvSpPr>
          <p:nvPr>
            <p:ph type="body" sz="quarter" idx="27" hasCustomPrompt="1"/>
          </p:nvPr>
        </p:nvSpPr>
        <p:spPr>
          <a:xfrm>
            <a:off x="431800" y="1593150"/>
            <a:ext cx="4348065" cy="4348065"/>
          </a:xfrm>
          <a:prstGeom prst="ellipse">
            <a:avLst/>
          </a:prstGeom>
          <a:solidFill>
            <a:schemeClr val="accent1">
              <a:alpha val="10000"/>
            </a:schemeClr>
          </a:solidFill>
          <a:ln>
            <a:solidFill>
              <a:schemeClr val="accent1"/>
            </a:solidFill>
          </a:ln>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ZA" dirty="0"/>
              <a:t>Section Header</a:t>
            </a:r>
          </a:p>
        </p:txBody>
      </p:sp>
      <p:sp>
        <p:nvSpPr>
          <p:cNvPr id="10" name="Text Placeholder 3">
            <a:extLst>
              <a:ext uri="{FF2B5EF4-FFF2-40B4-BE49-F238E27FC236}">
                <a16:creationId xmlns:a16="http://schemas.microsoft.com/office/drawing/2014/main" id="{96BEA54F-1538-4369-953E-48143E778A0C}"/>
              </a:ext>
            </a:extLst>
          </p:cNvPr>
          <p:cNvSpPr>
            <a:spLocks noGrp="1"/>
          </p:cNvSpPr>
          <p:nvPr>
            <p:ph type="body" sz="quarter" idx="30" hasCustomPrompt="1"/>
          </p:nvPr>
        </p:nvSpPr>
        <p:spPr>
          <a:xfrm>
            <a:off x="1200023" y="2205688"/>
            <a:ext cx="2811618" cy="1440000"/>
          </a:xfrm>
          <a:prstGeom prst="rect">
            <a:avLst/>
          </a:prstGeom>
          <a:noFill/>
        </p:spPr>
        <p:txBody>
          <a:bodyPr anchor="b"/>
          <a:lstStyle>
            <a:lvl1pPr marL="0" indent="0" algn="ctr">
              <a:spcBef>
                <a:spcPts val="0"/>
              </a:spcBef>
              <a:spcAft>
                <a:spcPts val="0"/>
              </a:spcAft>
              <a:buNone/>
              <a:defRPr sz="6600" b="1">
                <a:solidFill>
                  <a:schemeClr val="tx1">
                    <a:lumMod val="75000"/>
                    <a:lumOff val="25000"/>
                  </a:schemeClr>
                </a:solidFill>
                <a:latin typeface="+mj-lt"/>
                <a:cs typeface="Arial" panose="020B0604020202020204" pitchFamily="34" charset="0"/>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3" name="Content Placeholder 3">
            <a:extLst>
              <a:ext uri="{FF2B5EF4-FFF2-40B4-BE49-F238E27FC236}">
                <a16:creationId xmlns:a16="http://schemas.microsoft.com/office/drawing/2014/main" id="{A7461332-515F-423E-992A-19C7845D0A7E}"/>
              </a:ext>
            </a:extLst>
          </p:cNvPr>
          <p:cNvSpPr>
            <a:spLocks noGrp="1"/>
          </p:cNvSpPr>
          <p:nvPr>
            <p:ph sz="half" idx="2" hasCustomPrompt="1"/>
          </p:nvPr>
        </p:nvSpPr>
        <p:spPr>
          <a:xfrm>
            <a:off x="1615832"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endParaRPr lang="en-ZA" dirty="0"/>
          </a:p>
        </p:txBody>
      </p:sp>
      <p:sp>
        <p:nvSpPr>
          <p:cNvPr id="8" name="Text Placeholder 9">
            <a:extLst>
              <a:ext uri="{FF2B5EF4-FFF2-40B4-BE49-F238E27FC236}">
                <a16:creationId xmlns:a16="http://schemas.microsoft.com/office/drawing/2014/main" id="{35BD4359-D385-4BCD-B33E-EF9B611693CD}"/>
              </a:ext>
            </a:extLst>
          </p:cNvPr>
          <p:cNvSpPr>
            <a:spLocks noGrp="1"/>
          </p:cNvSpPr>
          <p:nvPr>
            <p:ph type="body" sz="quarter" idx="28" hasCustomPrompt="1"/>
          </p:nvPr>
        </p:nvSpPr>
        <p:spPr>
          <a:xfrm>
            <a:off x="4123559" y="1864921"/>
            <a:ext cx="3804522" cy="3804522"/>
          </a:xfrm>
          <a:prstGeom prst="ellipse">
            <a:avLst/>
          </a:prstGeom>
          <a:solidFill>
            <a:schemeClr val="accent2">
              <a:alpha val="10000"/>
            </a:schemeClr>
          </a:solidFill>
          <a:ln>
            <a:solidFill>
              <a:schemeClr val="accent2"/>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11" name="Text Placeholder 9">
            <a:extLst>
              <a:ext uri="{FF2B5EF4-FFF2-40B4-BE49-F238E27FC236}">
                <a16:creationId xmlns:a16="http://schemas.microsoft.com/office/drawing/2014/main" id="{75AB5322-7A21-47FE-92DA-8B0C974F8FB4}"/>
              </a:ext>
            </a:extLst>
          </p:cNvPr>
          <p:cNvSpPr>
            <a:spLocks noGrp="1"/>
          </p:cNvSpPr>
          <p:nvPr>
            <p:ph type="body" sz="quarter" idx="31" hasCustomPrompt="1"/>
          </p:nvPr>
        </p:nvSpPr>
        <p:spPr>
          <a:xfrm>
            <a:off x="4620011"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dirty="0"/>
              <a:t>2</a:t>
            </a:r>
            <a:endParaRPr lang="en-ZA" dirty="0"/>
          </a:p>
        </p:txBody>
      </p:sp>
      <p:sp>
        <p:nvSpPr>
          <p:cNvPr id="14" name="Text Placeholder 5">
            <a:extLst>
              <a:ext uri="{FF2B5EF4-FFF2-40B4-BE49-F238E27FC236}">
                <a16:creationId xmlns:a16="http://schemas.microsoft.com/office/drawing/2014/main" id="{C63BF992-768D-4119-8D4A-65B4E8FF04E5}"/>
              </a:ext>
            </a:extLst>
          </p:cNvPr>
          <p:cNvSpPr>
            <a:spLocks noGrp="1"/>
          </p:cNvSpPr>
          <p:nvPr>
            <p:ph type="body" sz="quarter" idx="33" hasCustomPrompt="1"/>
          </p:nvPr>
        </p:nvSpPr>
        <p:spPr>
          <a:xfrm>
            <a:off x="503582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9" name="Text Placeholder 9">
            <a:extLst>
              <a:ext uri="{FF2B5EF4-FFF2-40B4-BE49-F238E27FC236}">
                <a16:creationId xmlns:a16="http://schemas.microsoft.com/office/drawing/2014/main" id="{760B0B05-57EC-42F8-B1E3-6386C1E9C600}"/>
              </a:ext>
            </a:extLst>
          </p:cNvPr>
          <p:cNvSpPr>
            <a:spLocks noGrp="1"/>
          </p:cNvSpPr>
          <p:nvPr>
            <p:ph type="body" sz="quarter" idx="29" hasCustomPrompt="1"/>
          </p:nvPr>
        </p:nvSpPr>
        <p:spPr>
          <a:xfrm>
            <a:off x="7454997" y="2207063"/>
            <a:ext cx="3120238" cy="3120238"/>
          </a:xfrm>
          <a:prstGeom prst="ellipse">
            <a:avLst/>
          </a:prstGeom>
          <a:solidFill>
            <a:schemeClr val="accent3">
              <a:alpha val="10000"/>
            </a:schemeClr>
          </a:solidFill>
          <a:ln>
            <a:solidFill>
              <a:schemeClr val="accent3"/>
            </a:solidFill>
          </a:ln>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ZA" dirty="0"/>
              <a:t>Section Header</a:t>
            </a:r>
          </a:p>
        </p:txBody>
      </p:sp>
      <p:sp>
        <p:nvSpPr>
          <p:cNvPr id="12" name="Text Placeholder 9">
            <a:extLst>
              <a:ext uri="{FF2B5EF4-FFF2-40B4-BE49-F238E27FC236}">
                <a16:creationId xmlns:a16="http://schemas.microsoft.com/office/drawing/2014/main" id="{A68AE188-594C-409F-8B57-C0CFFAFC9AB8}"/>
              </a:ext>
            </a:extLst>
          </p:cNvPr>
          <p:cNvSpPr>
            <a:spLocks noGrp="1"/>
          </p:cNvSpPr>
          <p:nvPr>
            <p:ph type="body" sz="quarter" idx="32" hasCustomPrompt="1"/>
          </p:nvPr>
        </p:nvSpPr>
        <p:spPr>
          <a:xfrm>
            <a:off x="7763617"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b="1" dirty="0">
                <a:solidFill>
                  <a:schemeClr val="tx1">
                    <a:lumMod val="75000"/>
                    <a:lumOff val="25000"/>
                  </a:schemeClr>
                </a:solidFill>
                <a:latin typeface="+mj-lt"/>
                <a:cs typeface="Arial" panose="020B0604020202020204" pitchFamily="34" charset="0"/>
              </a:defRPr>
            </a:lvl1pPr>
          </a:lstStyle>
          <a:p>
            <a:pPr marL="266700" lvl="0" indent="-266700" algn="ctr"/>
            <a:r>
              <a:rPr lang="en-US" dirty="0"/>
              <a:t>3</a:t>
            </a:r>
            <a:endParaRPr lang="en-ZA" dirty="0"/>
          </a:p>
        </p:txBody>
      </p:sp>
      <p:sp>
        <p:nvSpPr>
          <p:cNvPr id="15" name="Text Placeholder 9">
            <a:extLst>
              <a:ext uri="{FF2B5EF4-FFF2-40B4-BE49-F238E27FC236}">
                <a16:creationId xmlns:a16="http://schemas.microsoft.com/office/drawing/2014/main" id="{ED698B85-CFF0-4F09-8E8A-BCAEC5056233}"/>
              </a:ext>
            </a:extLst>
          </p:cNvPr>
          <p:cNvSpPr>
            <a:spLocks noGrp="1"/>
          </p:cNvSpPr>
          <p:nvPr>
            <p:ph type="body" sz="quarter" idx="34" hasCustomPrompt="1"/>
          </p:nvPr>
        </p:nvSpPr>
        <p:spPr>
          <a:xfrm>
            <a:off x="8025116"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Section Description</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6" name="Slide Number Placeholder 6">
            <a:extLst>
              <a:ext uri="{FF2B5EF4-FFF2-40B4-BE49-F238E27FC236}">
                <a16:creationId xmlns:a16="http://schemas.microsoft.com/office/drawing/2014/main" id="{40258D63-D809-EE49-BCDD-8D6306004AEE}"/>
              </a:ext>
            </a:extLst>
          </p:cNvPr>
          <p:cNvSpPr>
            <a:spLocks noGrp="1"/>
          </p:cNvSpPr>
          <p:nvPr>
            <p:ph type="sldNum" sz="quarter" idx="3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877649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cxnSp>
        <p:nvCxnSpPr>
          <p:cNvPr id="6" name="Straight Connector 5">
            <a:extLst>
              <a:ext uri="{FF2B5EF4-FFF2-40B4-BE49-F238E27FC236}">
                <a16:creationId xmlns:a16="http://schemas.microsoft.com/office/drawing/2014/main" id="{E09B4ACC-E72E-450B-88FA-710ECDE6548D}"/>
              </a:ext>
            </a:extLst>
          </p:cNvPr>
          <p:cNvCxnSpPr/>
          <p:nvPr userDrawn="1"/>
        </p:nvCxnSpPr>
        <p:spPr>
          <a:xfrm>
            <a:off x="5503617" y="1406251"/>
            <a:ext cx="0" cy="4493319"/>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1419610-8183-4044-A08A-8F6940C6AC9B}"/>
              </a:ext>
            </a:extLst>
          </p:cNvPr>
          <p:cNvCxnSpPr>
            <a:cxnSpLocks/>
          </p:cNvCxnSpPr>
          <p:nvPr userDrawn="1"/>
        </p:nvCxnSpPr>
        <p:spPr>
          <a:xfrm flipH="1">
            <a:off x="432000" y="3652910"/>
            <a:ext cx="10143235"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 Placeholder 5">
            <a:extLst>
              <a:ext uri="{FF2B5EF4-FFF2-40B4-BE49-F238E27FC236}">
                <a16:creationId xmlns:a16="http://schemas.microsoft.com/office/drawing/2014/main" id="{C28012CA-9AC6-43EF-965E-2A6886FA2CF8}"/>
              </a:ext>
            </a:extLst>
          </p:cNvPr>
          <p:cNvSpPr>
            <a:spLocks noGrp="1"/>
          </p:cNvSpPr>
          <p:nvPr>
            <p:ph type="body" sz="quarter" idx="14" hasCustomPrompt="1"/>
          </p:nvPr>
        </p:nvSpPr>
        <p:spPr>
          <a:xfrm>
            <a:off x="4513617" y="1069941"/>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0" name="Text Placeholder 5">
            <a:extLst>
              <a:ext uri="{FF2B5EF4-FFF2-40B4-BE49-F238E27FC236}">
                <a16:creationId xmlns:a16="http://schemas.microsoft.com/office/drawing/2014/main" id="{C5861664-5B54-4F47-BF93-4FC02E6A1BC2}"/>
              </a:ext>
            </a:extLst>
          </p:cNvPr>
          <p:cNvSpPr>
            <a:spLocks noGrp="1"/>
          </p:cNvSpPr>
          <p:nvPr>
            <p:ph type="body" sz="quarter" idx="15" hasCustomPrompt="1"/>
          </p:nvPr>
        </p:nvSpPr>
        <p:spPr>
          <a:xfrm>
            <a:off x="4513617" y="5983879"/>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1C13C39D-FED7-4CC0-A4B2-3813B16FF308}"/>
              </a:ext>
            </a:extLst>
          </p:cNvPr>
          <p:cNvSpPr>
            <a:spLocks noGrp="1"/>
          </p:cNvSpPr>
          <p:nvPr>
            <p:ph type="body" sz="quarter" idx="16" hasCustomPrompt="1"/>
          </p:nvPr>
        </p:nvSpPr>
        <p:spPr>
          <a:xfrm>
            <a:off x="432000" y="3354600"/>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056B4554-0DA9-4087-850E-209049BEFC4B}"/>
              </a:ext>
            </a:extLst>
          </p:cNvPr>
          <p:cNvSpPr>
            <a:spLocks noGrp="1"/>
          </p:cNvSpPr>
          <p:nvPr>
            <p:ph type="body" sz="quarter" idx="17" hasCustomPrompt="1"/>
          </p:nvPr>
        </p:nvSpPr>
        <p:spPr>
          <a:xfrm>
            <a:off x="8595235" y="3354600"/>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3" name="Slide Number Placeholder 6">
            <a:extLst>
              <a:ext uri="{FF2B5EF4-FFF2-40B4-BE49-F238E27FC236}">
                <a16:creationId xmlns:a16="http://schemas.microsoft.com/office/drawing/2014/main" id="{AA059022-81BB-3141-9DC1-6E855A13A2D0}"/>
              </a:ext>
            </a:extLst>
          </p:cNvPr>
          <p:cNvSpPr>
            <a:spLocks noGrp="1"/>
          </p:cNvSpPr>
          <p:nvPr>
            <p:ph type="sldNum" sz="quarter" idx="18"/>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43036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0" name="Content Placeholder 2">
            <a:extLst>
              <a:ext uri="{FF2B5EF4-FFF2-40B4-BE49-F238E27FC236}">
                <a16:creationId xmlns:a16="http://schemas.microsoft.com/office/drawing/2014/main" id="{553B9F09-9E9C-4307-BB4B-33A20282D9A2}"/>
              </a:ext>
            </a:extLst>
          </p:cNvPr>
          <p:cNvSpPr>
            <a:spLocks noGrp="1"/>
          </p:cNvSpPr>
          <p:nvPr>
            <p:ph idx="1" hasCustomPrompt="1"/>
          </p:nvPr>
        </p:nvSpPr>
        <p:spPr>
          <a:xfrm>
            <a:off x="432000" y="1728000"/>
            <a:ext cx="2919633"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dirty="0"/>
              <a:t>Section 1 Title</a:t>
            </a:r>
            <a:endParaRPr lang="en-ZA" dirty="0"/>
          </a:p>
        </p:txBody>
      </p:sp>
      <p:sp>
        <p:nvSpPr>
          <p:cNvPr id="6" name="Content Placeholder 2">
            <a:extLst>
              <a:ext uri="{FF2B5EF4-FFF2-40B4-BE49-F238E27FC236}">
                <a16:creationId xmlns:a16="http://schemas.microsoft.com/office/drawing/2014/main" id="{D79DF38F-893A-4CE0-B168-9FAA1D01B8D7}"/>
              </a:ext>
            </a:extLst>
          </p:cNvPr>
          <p:cNvSpPr>
            <a:spLocks noGrp="1"/>
          </p:cNvSpPr>
          <p:nvPr>
            <p:ph idx="14"/>
          </p:nvPr>
        </p:nvSpPr>
        <p:spPr>
          <a:xfrm>
            <a:off x="432000"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4" name="Freeform: Shape 13" title="Arrow">
            <a:extLst>
              <a:ext uri="{FF2B5EF4-FFF2-40B4-BE49-F238E27FC236}">
                <a16:creationId xmlns:a16="http://schemas.microsoft.com/office/drawing/2014/main" id="{02DBE11B-8F8E-48E5-9449-E6E9E355DA0F}"/>
              </a:ext>
            </a:extLst>
          </p:cNvPr>
          <p:cNvSpPr/>
          <p:nvPr userDrawn="1"/>
        </p:nvSpPr>
        <p:spPr>
          <a:xfrm flipH="1">
            <a:off x="3570526"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Content Placeholder 2">
            <a:extLst>
              <a:ext uri="{FF2B5EF4-FFF2-40B4-BE49-F238E27FC236}">
                <a16:creationId xmlns:a16="http://schemas.microsoft.com/office/drawing/2014/main" id="{707C52DD-FDE4-4BF6-B79B-3095E2927247}"/>
              </a:ext>
            </a:extLst>
          </p:cNvPr>
          <p:cNvSpPr>
            <a:spLocks noGrp="1"/>
          </p:cNvSpPr>
          <p:nvPr>
            <p:ph idx="17" hasCustomPrompt="1"/>
          </p:nvPr>
        </p:nvSpPr>
        <p:spPr>
          <a:xfrm>
            <a:off x="4043801" y="1728000"/>
            <a:ext cx="2919633"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dirty="0"/>
              <a:t>Section 2 Title</a:t>
            </a:r>
            <a:endParaRPr lang="en-ZA" dirty="0"/>
          </a:p>
        </p:txBody>
      </p:sp>
      <p:sp>
        <p:nvSpPr>
          <p:cNvPr id="8" name="Content Placeholder 2">
            <a:extLst>
              <a:ext uri="{FF2B5EF4-FFF2-40B4-BE49-F238E27FC236}">
                <a16:creationId xmlns:a16="http://schemas.microsoft.com/office/drawing/2014/main" id="{22F46232-3721-4BC5-BEB7-E61D878D79FA}"/>
              </a:ext>
            </a:extLst>
          </p:cNvPr>
          <p:cNvSpPr>
            <a:spLocks noGrp="1"/>
          </p:cNvSpPr>
          <p:nvPr>
            <p:ph idx="15"/>
          </p:nvPr>
        </p:nvSpPr>
        <p:spPr>
          <a:xfrm>
            <a:off x="4043801"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Freeform: Shape 14" title="Arrow">
            <a:extLst>
              <a:ext uri="{FF2B5EF4-FFF2-40B4-BE49-F238E27FC236}">
                <a16:creationId xmlns:a16="http://schemas.microsoft.com/office/drawing/2014/main" id="{6EF06703-92AF-44B7-8CE1-044DD2093118}"/>
              </a:ext>
            </a:extLst>
          </p:cNvPr>
          <p:cNvSpPr/>
          <p:nvPr userDrawn="1"/>
        </p:nvSpPr>
        <p:spPr>
          <a:xfrm flipH="1">
            <a:off x="7182327" y="1945687"/>
            <a:ext cx="254382" cy="284625"/>
          </a:xfrm>
          <a:custGeom>
            <a:avLst/>
            <a:gdLst>
              <a:gd name="connsiteX0" fmla="*/ 971574 w 1172492"/>
              <a:gd name="connsiteY0" fmla="*/ 1363 h 1311889"/>
              <a:gd name="connsiteX1" fmla="*/ 1149708 w 1172492"/>
              <a:gd name="connsiteY1" fmla="*/ 90029 h 1311889"/>
              <a:gd name="connsiteX2" fmla="*/ 1172490 w 1172492"/>
              <a:gd name="connsiteY2" fmla="*/ 157779 h 1311889"/>
              <a:gd name="connsiteX3" fmla="*/ 1171406 w 1172492"/>
              <a:gd name="connsiteY3" fmla="*/ 173319 h 1311889"/>
              <a:gd name="connsiteX4" fmla="*/ 1172000 w 1172492"/>
              <a:gd name="connsiteY4" fmla="*/ 173319 h 1311889"/>
              <a:gd name="connsiteX5" fmla="*/ 1172000 w 1172492"/>
              <a:gd name="connsiteY5" fmla="*/ 1147057 h 1311889"/>
              <a:gd name="connsiteX6" fmla="*/ 1172492 w 1172492"/>
              <a:gd name="connsiteY6" fmla="*/ 1154110 h 1311889"/>
              <a:gd name="connsiteX7" fmla="*/ 1172000 w 1172492"/>
              <a:gd name="connsiteY7" fmla="*/ 1155572 h 1311889"/>
              <a:gd name="connsiteX8" fmla="*/ 1172000 w 1172492"/>
              <a:gd name="connsiteY8" fmla="*/ 1156775 h 1311889"/>
              <a:gd name="connsiteX9" fmla="*/ 1171596 w 1172492"/>
              <a:gd name="connsiteY9" fmla="*/ 1156775 h 1311889"/>
              <a:gd name="connsiteX10" fmla="*/ 1149710 w 1172492"/>
              <a:gd name="connsiteY10" fmla="*/ 1221860 h 1311889"/>
              <a:gd name="connsiteX11" fmla="*/ 903826 w 1172492"/>
              <a:gd name="connsiteY11" fmla="*/ 1287744 h 1311889"/>
              <a:gd name="connsiteX12" fmla="*/ 88669 w 1172492"/>
              <a:gd name="connsiteY12" fmla="*/ 817113 h 1311889"/>
              <a:gd name="connsiteX13" fmla="*/ 4802 w 1172492"/>
              <a:gd name="connsiteY13" fmla="*/ 707817 h 1311889"/>
              <a:gd name="connsiteX14" fmla="*/ 2987 w 1172492"/>
              <a:gd name="connsiteY14" fmla="*/ 681795 h 1311889"/>
              <a:gd name="connsiteX15" fmla="*/ 0 w 1172492"/>
              <a:gd name="connsiteY15" fmla="*/ 672910 h 1311889"/>
              <a:gd name="connsiteX16" fmla="*/ 1184 w 1172492"/>
              <a:gd name="connsiteY16" fmla="*/ 655930 h 1311889"/>
              <a:gd name="connsiteX17" fmla="*/ 2 w 1172492"/>
              <a:gd name="connsiteY17" fmla="*/ 638979 h 1311889"/>
              <a:gd name="connsiteX18" fmla="*/ 2984 w 1172492"/>
              <a:gd name="connsiteY18" fmla="*/ 630110 h 1311889"/>
              <a:gd name="connsiteX19" fmla="*/ 4800 w 1172492"/>
              <a:gd name="connsiteY19" fmla="*/ 604073 h 1311889"/>
              <a:gd name="connsiteX20" fmla="*/ 88667 w 1172492"/>
              <a:gd name="connsiteY20" fmla="*/ 494775 h 1311889"/>
              <a:gd name="connsiteX21" fmla="*/ 903824 w 1172492"/>
              <a:gd name="connsiteY21" fmla="*/ 24144 h 1311889"/>
              <a:gd name="connsiteX22" fmla="*/ 971574 w 1172492"/>
              <a:gd name="connsiteY22" fmla="*/ 1363 h 131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72492" h="1311889">
                <a:moveTo>
                  <a:pt x="971574" y="1363"/>
                </a:moveTo>
                <a:cubicBezTo>
                  <a:pt x="1041186" y="-7275"/>
                  <a:pt x="1112429" y="25460"/>
                  <a:pt x="1149708" y="90029"/>
                </a:cubicBezTo>
                <a:cubicBezTo>
                  <a:pt x="1162135" y="111552"/>
                  <a:pt x="1169611" y="134575"/>
                  <a:pt x="1172490" y="157779"/>
                </a:cubicBezTo>
                <a:lnTo>
                  <a:pt x="1171406" y="173319"/>
                </a:lnTo>
                <a:lnTo>
                  <a:pt x="1172000" y="173319"/>
                </a:lnTo>
                <a:lnTo>
                  <a:pt x="1172000" y="1147057"/>
                </a:lnTo>
                <a:lnTo>
                  <a:pt x="1172492" y="1154110"/>
                </a:lnTo>
                <a:lnTo>
                  <a:pt x="1172000" y="1155572"/>
                </a:lnTo>
                <a:lnTo>
                  <a:pt x="1172000" y="1156775"/>
                </a:lnTo>
                <a:lnTo>
                  <a:pt x="1171596" y="1156775"/>
                </a:lnTo>
                <a:lnTo>
                  <a:pt x="1149710" y="1221860"/>
                </a:lnTo>
                <a:cubicBezTo>
                  <a:pt x="1100005" y="1307952"/>
                  <a:pt x="989918" y="1337450"/>
                  <a:pt x="903826" y="1287744"/>
                </a:cubicBezTo>
                <a:lnTo>
                  <a:pt x="88669" y="817113"/>
                </a:lnTo>
                <a:cubicBezTo>
                  <a:pt x="45622" y="792261"/>
                  <a:pt x="16725" y="752313"/>
                  <a:pt x="4802" y="707817"/>
                </a:cubicBezTo>
                <a:lnTo>
                  <a:pt x="2987" y="681795"/>
                </a:lnTo>
                <a:lnTo>
                  <a:pt x="0" y="672910"/>
                </a:lnTo>
                <a:lnTo>
                  <a:pt x="1184" y="655930"/>
                </a:lnTo>
                <a:lnTo>
                  <a:pt x="2" y="638979"/>
                </a:lnTo>
                <a:lnTo>
                  <a:pt x="2984" y="630110"/>
                </a:lnTo>
                <a:lnTo>
                  <a:pt x="4800" y="604073"/>
                </a:lnTo>
                <a:cubicBezTo>
                  <a:pt x="16723" y="559576"/>
                  <a:pt x="45621" y="519628"/>
                  <a:pt x="88667" y="494775"/>
                </a:cubicBezTo>
                <a:lnTo>
                  <a:pt x="903824" y="24144"/>
                </a:lnTo>
                <a:cubicBezTo>
                  <a:pt x="925347" y="11718"/>
                  <a:pt x="948370" y="4242"/>
                  <a:pt x="971574" y="1363"/>
                </a:cubicBezTo>
                <a:close/>
              </a:path>
            </a:pathLst>
          </a:custGeom>
          <a:noFill/>
          <a:ln w="25400" cap="rnd">
            <a:solidFill>
              <a:srgbClr val="4B4B4B"/>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2" name="Content Placeholder 2">
            <a:extLst>
              <a:ext uri="{FF2B5EF4-FFF2-40B4-BE49-F238E27FC236}">
                <a16:creationId xmlns:a16="http://schemas.microsoft.com/office/drawing/2014/main" id="{DA264641-CE4E-4168-9129-68B9B179A2A8}"/>
              </a:ext>
            </a:extLst>
          </p:cNvPr>
          <p:cNvSpPr>
            <a:spLocks noGrp="1"/>
          </p:cNvSpPr>
          <p:nvPr>
            <p:ph idx="18" hasCustomPrompt="1"/>
          </p:nvPr>
        </p:nvSpPr>
        <p:spPr>
          <a:xfrm>
            <a:off x="7655602" y="1728000"/>
            <a:ext cx="2919633"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dirty="0"/>
              <a:t>Section 3 Title</a:t>
            </a:r>
            <a:endParaRPr lang="en-ZA" dirty="0"/>
          </a:p>
        </p:txBody>
      </p:sp>
      <p:sp>
        <p:nvSpPr>
          <p:cNvPr id="9" name="Content Placeholder 2">
            <a:extLst>
              <a:ext uri="{FF2B5EF4-FFF2-40B4-BE49-F238E27FC236}">
                <a16:creationId xmlns:a16="http://schemas.microsoft.com/office/drawing/2014/main" id="{23CB58AD-849B-4714-8D57-C5C56343A24C}"/>
              </a:ext>
            </a:extLst>
          </p:cNvPr>
          <p:cNvSpPr>
            <a:spLocks noGrp="1"/>
          </p:cNvSpPr>
          <p:nvPr>
            <p:ph idx="16"/>
          </p:nvPr>
        </p:nvSpPr>
        <p:spPr>
          <a:xfrm>
            <a:off x="7655602" y="2448000"/>
            <a:ext cx="2919633" cy="3631338"/>
          </a:xfrm>
          <a:solidFill>
            <a:schemeClr val="bg1"/>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3" name="Slide Number Placeholder 6">
            <a:extLst>
              <a:ext uri="{FF2B5EF4-FFF2-40B4-BE49-F238E27FC236}">
                <a16:creationId xmlns:a16="http://schemas.microsoft.com/office/drawing/2014/main" id="{B1CB22CF-1587-E74F-B211-A50F83802581}"/>
              </a:ext>
            </a:extLst>
          </p:cNvPr>
          <p:cNvSpPr>
            <a:spLocks noGrp="1"/>
          </p:cNvSpPr>
          <p:nvPr>
            <p:ph type="sldNum" sz="quarter" idx="19"/>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704848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cxnSp>
        <p:nvCxnSpPr>
          <p:cNvPr id="13" name="Straight Arrow Connector 12">
            <a:extLst>
              <a:ext uri="{FF2B5EF4-FFF2-40B4-BE49-F238E27FC236}">
                <a16:creationId xmlns:a16="http://schemas.microsoft.com/office/drawing/2014/main" id="{B16E60CE-69EE-40F4-8E4C-791A1F450E6E}"/>
              </a:ext>
            </a:extLst>
          </p:cNvPr>
          <p:cNvCxnSpPr>
            <a:cxnSpLocks/>
          </p:cNvCxnSpPr>
          <p:nvPr userDrawn="1"/>
        </p:nvCxnSpPr>
        <p:spPr>
          <a:xfrm>
            <a:off x="431800" y="3866682"/>
            <a:ext cx="1029017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10">
            <a:extLst>
              <a:ext uri="{FF2B5EF4-FFF2-40B4-BE49-F238E27FC236}">
                <a16:creationId xmlns:a16="http://schemas.microsoft.com/office/drawing/2014/main" id="{506130DE-93C9-481E-A69F-9CF6AA9948FF}"/>
              </a:ext>
            </a:extLst>
          </p:cNvPr>
          <p:cNvSpPr>
            <a:spLocks noGrp="1"/>
          </p:cNvSpPr>
          <p:nvPr>
            <p:ph type="body" sz="quarter" idx="33" hasCustomPrompt="1"/>
          </p:nvPr>
        </p:nvSpPr>
        <p:spPr>
          <a:xfrm>
            <a:off x="2791884"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5" name="Text Placeholder 10">
            <a:extLst>
              <a:ext uri="{FF2B5EF4-FFF2-40B4-BE49-F238E27FC236}">
                <a16:creationId xmlns:a16="http://schemas.microsoft.com/office/drawing/2014/main" id="{31BCBEDF-E4C4-4EA5-B5EE-39C430D1471F}"/>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BFE6B470-2415-4509-A40D-EBFFBC9F3847}"/>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A0705EEE-728D-4722-B49E-4C9C62644EC3}"/>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0781D02C-C5B9-410A-B620-AAA24A1B2AC7}"/>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C203B9F4-A221-4AF4-8440-C9B1BB3F602A}"/>
              </a:ext>
            </a:extLst>
          </p:cNvPr>
          <p:cNvSpPr>
            <a:spLocks noGrp="1"/>
          </p:cNvSpPr>
          <p:nvPr>
            <p:ph type="body" sz="quarter" idx="38" hasCustomPrompt="1"/>
          </p:nvPr>
        </p:nvSpPr>
        <p:spPr>
          <a:xfrm>
            <a:off x="8456084"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0" name="Text Placeholder 10">
            <a:extLst>
              <a:ext uri="{FF2B5EF4-FFF2-40B4-BE49-F238E27FC236}">
                <a16:creationId xmlns:a16="http://schemas.microsoft.com/office/drawing/2014/main" id="{5CA11888-C540-49FD-BC96-7DF43B9144FE}"/>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B90B995A-D6D8-4085-8C72-FDAF0B400A0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5307A9-791B-47A4-A9C6-E607A9921675}"/>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3" name="Text Placeholder 10">
            <a:extLst>
              <a:ext uri="{FF2B5EF4-FFF2-40B4-BE49-F238E27FC236}">
                <a16:creationId xmlns:a16="http://schemas.microsoft.com/office/drawing/2014/main" id="{C75703B4-3B5A-4163-8DB7-E9009BF81C5C}"/>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FF332F6F-6B3C-45E2-9EF6-8FB202384A68}"/>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66BFBD2C-240C-4899-9562-75499D8C46E4}"/>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777ECC7E-1DD1-475C-BA92-16BEA144C233}"/>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9FD2184F-25B2-4976-9C55-9D79732D00D0}"/>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2D433B78-8F48-492C-B8BA-C519A010F573}"/>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65D53937-4C12-41A9-96A9-D197CE5CBC1B}"/>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22259E25-16AB-42DF-83CC-F05BA57CFC25}"/>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A5C84813-8A39-4A01-A745-700E1E5DF39E}"/>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35B6B197-CBC9-474D-999F-6BF8B85ABC4B}"/>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700D11F4-2B09-4504-9CF2-4E3A19B2F5F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DF28DDAA-9BDA-43BE-B173-D188212594C6}"/>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a:extLst>
              <a:ext uri="{FF2B5EF4-FFF2-40B4-BE49-F238E27FC236}">
                <a16:creationId xmlns:a16="http://schemas.microsoft.com/office/drawing/2014/main" id="{A55FFBF8-4789-44A0-A9B2-841061C725FD}"/>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a:extLst>
              <a:ext uri="{FF2B5EF4-FFF2-40B4-BE49-F238E27FC236}">
                <a16:creationId xmlns:a16="http://schemas.microsoft.com/office/drawing/2014/main" id="{C33D9234-67AF-4493-9CED-B39D80A70A53}"/>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a:extLst>
              <a:ext uri="{FF2B5EF4-FFF2-40B4-BE49-F238E27FC236}">
                <a16:creationId xmlns:a16="http://schemas.microsoft.com/office/drawing/2014/main" id="{98549725-B11A-4C4E-8DBF-F00E575D61D8}"/>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3">
            <a:extLst>
              <a:ext uri="{FF2B5EF4-FFF2-40B4-BE49-F238E27FC236}">
                <a16:creationId xmlns:a16="http://schemas.microsoft.com/office/drawing/2014/main" id="{204E7B1E-C17D-4443-B650-E72AD9AA463F}"/>
              </a:ext>
            </a:extLst>
          </p:cNvPr>
          <p:cNvSpPr>
            <a:spLocks noGrp="1"/>
          </p:cNvSpPr>
          <p:nvPr>
            <p:ph type="body" sz="quarter" idx="59" hasCustomPrompt="1"/>
          </p:nvPr>
        </p:nvSpPr>
        <p:spPr>
          <a:xfrm>
            <a:off x="4606680" y="2190750"/>
            <a:ext cx="1793875" cy="561975"/>
          </a:xfrm>
          <a:solidFill>
            <a:schemeClr val="bg1"/>
          </a:solidFill>
          <a:ln w="3175">
            <a:solidFill>
              <a:schemeClr val="accent1"/>
            </a:solidFill>
          </a:ln>
        </p:spPr>
        <p:txBody>
          <a:bodyPr tIns="36000" anchor="t"/>
          <a:lstStyle>
            <a:lvl1pPr marL="0" indent="0" algn="ctr">
              <a:buNone/>
              <a:defRPr sz="1600"/>
            </a:lvl1pPr>
          </a:lstStyle>
          <a:p>
            <a:pPr lvl="0"/>
            <a:r>
              <a:rPr lang="en-US" dirty="0"/>
              <a:t>Item Title</a:t>
            </a:r>
            <a:endParaRPr lang="en-ZA" dirty="0"/>
          </a:p>
        </p:txBody>
      </p:sp>
      <p:sp>
        <p:nvSpPr>
          <p:cNvPr id="41" name="Text Placeholder 36">
            <a:extLst>
              <a:ext uri="{FF2B5EF4-FFF2-40B4-BE49-F238E27FC236}">
                <a16:creationId xmlns:a16="http://schemas.microsoft.com/office/drawing/2014/main" id="{87DD778A-952C-41DC-A5F9-8023A7099828}"/>
              </a:ext>
            </a:extLst>
          </p:cNvPr>
          <p:cNvSpPr>
            <a:spLocks noGrp="1"/>
          </p:cNvSpPr>
          <p:nvPr>
            <p:ph type="body" sz="quarter" idx="60" hasCustomPrompt="1"/>
          </p:nvPr>
        </p:nvSpPr>
        <p:spPr>
          <a:xfrm>
            <a:off x="4658409" y="2505005"/>
            <a:ext cx="1690417" cy="224670"/>
          </a:xfrm>
        </p:spPr>
        <p:txBody>
          <a:bodyPr/>
          <a:lstStyle>
            <a:lvl1pPr marL="0" indent="0" algn="ctr">
              <a:buNone/>
              <a:defRPr sz="1200">
                <a:solidFill>
                  <a:schemeClr val="tx1">
                    <a:lumMod val="50000"/>
                    <a:lumOff val="50000"/>
                  </a:schemeClr>
                </a:solidFill>
              </a:defRPr>
            </a:lvl1pPr>
          </a:lstStyle>
          <a:p>
            <a:pPr lvl="0"/>
            <a:r>
              <a:rPr lang="en-US" dirty="0"/>
              <a:t>Month, Year</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38" name="Slide Number Placeholder 6">
            <a:extLst>
              <a:ext uri="{FF2B5EF4-FFF2-40B4-BE49-F238E27FC236}">
                <a16:creationId xmlns:a16="http://schemas.microsoft.com/office/drawing/2014/main" id="{C4B93A79-C848-FB4C-BF10-00BE7B66F061}"/>
              </a:ext>
            </a:extLst>
          </p:cNvPr>
          <p:cNvSpPr>
            <a:spLocks noGrp="1"/>
          </p:cNvSpPr>
          <p:nvPr>
            <p:ph type="sldNum" sz="quarter" idx="61"/>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090058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8" name="Picture Placeholder 4">
            <a:extLst>
              <a:ext uri="{FF2B5EF4-FFF2-40B4-BE49-F238E27FC236}">
                <a16:creationId xmlns:a16="http://schemas.microsoft.com/office/drawing/2014/main" id="{EC13E70C-589A-40D0-83ED-C913136ACD7E}"/>
              </a:ext>
            </a:extLst>
          </p:cNvPr>
          <p:cNvSpPr>
            <a:spLocks noGrp="1"/>
          </p:cNvSpPr>
          <p:nvPr>
            <p:ph type="pic" sz="quarter" idx="14" hasCustomPrompt="1"/>
          </p:nvPr>
        </p:nvSpPr>
        <p:spPr>
          <a:xfrm>
            <a:off x="431800" y="1952049"/>
            <a:ext cx="1476951" cy="1476951"/>
          </a:xfrm>
          <a:solidFill>
            <a:schemeClr val="bg1">
              <a:lumMod val="95000"/>
              <a:alpha val="70000"/>
            </a:schemeClr>
          </a:solidFill>
          <a:ln w="12700" cap="flat">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39" name="Text Placeholder 8">
            <a:extLst>
              <a:ext uri="{FF2B5EF4-FFF2-40B4-BE49-F238E27FC236}">
                <a16:creationId xmlns:a16="http://schemas.microsoft.com/office/drawing/2014/main" id="{A975B89D-7E01-4CB2-ABC7-5CFAB076441A}"/>
              </a:ext>
            </a:extLst>
          </p:cNvPr>
          <p:cNvSpPr>
            <a:spLocks noGrp="1"/>
          </p:cNvSpPr>
          <p:nvPr>
            <p:ph type="body" sz="quarter" idx="15" hasCustomPrompt="1"/>
          </p:nvPr>
        </p:nvSpPr>
        <p:spPr>
          <a:xfrm>
            <a:off x="431800"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2" name="Text Placeholder 10">
            <a:extLst>
              <a:ext uri="{FF2B5EF4-FFF2-40B4-BE49-F238E27FC236}">
                <a16:creationId xmlns:a16="http://schemas.microsoft.com/office/drawing/2014/main" id="{A4230AA3-993A-4092-A471-053453DEF31B}"/>
              </a:ext>
            </a:extLst>
          </p:cNvPr>
          <p:cNvSpPr>
            <a:spLocks noGrp="1"/>
          </p:cNvSpPr>
          <p:nvPr>
            <p:ph type="body" sz="quarter" idx="16" hasCustomPrompt="1"/>
          </p:nvPr>
        </p:nvSpPr>
        <p:spPr>
          <a:xfrm>
            <a:off x="431800"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3" name="Text Placeholder 8">
            <a:extLst>
              <a:ext uri="{FF2B5EF4-FFF2-40B4-BE49-F238E27FC236}">
                <a16:creationId xmlns:a16="http://schemas.microsoft.com/office/drawing/2014/main" id="{91052B18-094B-44AE-B97A-C724CAB4A96B}"/>
              </a:ext>
            </a:extLst>
          </p:cNvPr>
          <p:cNvSpPr>
            <a:spLocks noGrp="1"/>
          </p:cNvSpPr>
          <p:nvPr>
            <p:ph type="body" sz="quarter" idx="33" hasCustomPrompt="1"/>
          </p:nvPr>
        </p:nvSpPr>
        <p:spPr>
          <a:xfrm>
            <a:off x="431800"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4" name="Picture Placeholder 4">
            <a:extLst>
              <a:ext uri="{FF2B5EF4-FFF2-40B4-BE49-F238E27FC236}">
                <a16:creationId xmlns:a16="http://schemas.microsoft.com/office/drawing/2014/main" id="{45BB7166-E008-49D6-8450-A5312FEF5DA3}"/>
              </a:ext>
            </a:extLst>
          </p:cNvPr>
          <p:cNvSpPr>
            <a:spLocks noGrp="1"/>
          </p:cNvSpPr>
          <p:nvPr>
            <p:ph type="pic" sz="quarter" idx="34" hasCustomPrompt="1"/>
          </p:nvPr>
        </p:nvSpPr>
        <p:spPr>
          <a:xfrm>
            <a:off x="4088297" y="1952049"/>
            <a:ext cx="1476951" cy="1476951"/>
          </a:xfrm>
          <a:solidFill>
            <a:schemeClr val="bg1">
              <a:lumMod val="95000"/>
              <a:alpha val="70000"/>
            </a:schemeClr>
          </a:solidFill>
          <a:ln w="12700" cap="flat">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45" name="Text Placeholder 8">
            <a:extLst>
              <a:ext uri="{FF2B5EF4-FFF2-40B4-BE49-F238E27FC236}">
                <a16:creationId xmlns:a16="http://schemas.microsoft.com/office/drawing/2014/main" id="{0AE9D0EE-057F-4334-8F2F-646129CE3052}"/>
              </a:ext>
            </a:extLst>
          </p:cNvPr>
          <p:cNvSpPr>
            <a:spLocks noGrp="1"/>
          </p:cNvSpPr>
          <p:nvPr>
            <p:ph type="body" sz="quarter" idx="35" hasCustomPrompt="1"/>
          </p:nvPr>
        </p:nvSpPr>
        <p:spPr>
          <a:xfrm>
            <a:off x="4088297"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46" name="Text Placeholder 10">
            <a:extLst>
              <a:ext uri="{FF2B5EF4-FFF2-40B4-BE49-F238E27FC236}">
                <a16:creationId xmlns:a16="http://schemas.microsoft.com/office/drawing/2014/main" id="{63EC5DB9-C6BA-4136-BE69-07558AC30E96}"/>
              </a:ext>
            </a:extLst>
          </p:cNvPr>
          <p:cNvSpPr>
            <a:spLocks noGrp="1"/>
          </p:cNvSpPr>
          <p:nvPr>
            <p:ph type="body" sz="quarter" idx="36" hasCustomPrompt="1"/>
          </p:nvPr>
        </p:nvSpPr>
        <p:spPr>
          <a:xfrm>
            <a:off x="4088297"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47" name="Text Placeholder 8">
            <a:extLst>
              <a:ext uri="{FF2B5EF4-FFF2-40B4-BE49-F238E27FC236}">
                <a16:creationId xmlns:a16="http://schemas.microsoft.com/office/drawing/2014/main" id="{99CC3712-4773-4EA8-B93D-6D6062E08631}"/>
              </a:ext>
            </a:extLst>
          </p:cNvPr>
          <p:cNvSpPr>
            <a:spLocks noGrp="1"/>
          </p:cNvSpPr>
          <p:nvPr>
            <p:ph type="body" sz="quarter" idx="37" hasCustomPrompt="1"/>
          </p:nvPr>
        </p:nvSpPr>
        <p:spPr>
          <a:xfrm>
            <a:off x="4088297"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48" name="Picture Placeholder 4">
            <a:extLst>
              <a:ext uri="{FF2B5EF4-FFF2-40B4-BE49-F238E27FC236}">
                <a16:creationId xmlns:a16="http://schemas.microsoft.com/office/drawing/2014/main" id="{B8CCF0D9-2E35-46E1-9212-1B3509896D23}"/>
              </a:ext>
            </a:extLst>
          </p:cNvPr>
          <p:cNvSpPr>
            <a:spLocks noGrp="1"/>
          </p:cNvSpPr>
          <p:nvPr>
            <p:ph type="pic" sz="quarter" idx="38" hasCustomPrompt="1"/>
          </p:nvPr>
        </p:nvSpPr>
        <p:spPr>
          <a:xfrm>
            <a:off x="7744794" y="1952049"/>
            <a:ext cx="1476951" cy="1476951"/>
          </a:xfrm>
          <a:solidFill>
            <a:schemeClr val="bg1">
              <a:lumMod val="95000"/>
              <a:alpha val="70000"/>
            </a:schemeClr>
          </a:solidFill>
          <a:ln w="12700" cap="flat">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Image Here</a:t>
            </a:r>
          </a:p>
        </p:txBody>
      </p:sp>
      <p:sp>
        <p:nvSpPr>
          <p:cNvPr id="49" name="Text Placeholder 8">
            <a:extLst>
              <a:ext uri="{FF2B5EF4-FFF2-40B4-BE49-F238E27FC236}">
                <a16:creationId xmlns:a16="http://schemas.microsoft.com/office/drawing/2014/main" id="{D919871E-8721-4C49-8AB2-C0D348DAFA5B}"/>
              </a:ext>
            </a:extLst>
          </p:cNvPr>
          <p:cNvSpPr>
            <a:spLocks noGrp="1"/>
          </p:cNvSpPr>
          <p:nvPr>
            <p:ph type="body" sz="quarter" idx="39" hasCustomPrompt="1"/>
          </p:nvPr>
        </p:nvSpPr>
        <p:spPr>
          <a:xfrm>
            <a:off x="7744794" y="3557684"/>
            <a:ext cx="2830441" cy="395805"/>
          </a:xfrm>
        </p:spPr>
        <p:txBody>
          <a:bodyPr anchor="b"/>
          <a:lstStyle>
            <a:lvl1pPr marL="0" indent="0" algn="l">
              <a:buFont typeface="Arial" panose="020B0604020202020204" pitchFamily="34" charset="0"/>
              <a:buNone/>
              <a:defRPr sz="2400"/>
            </a:lvl1pPr>
          </a:lstStyle>
          <a:p>
            <a:pPr lvl="0"/>
            <a:r>
              <a:rPr lang="en-US" dirty="0"/>
              <a:t>Name</a:t>
            </a:r>
            <a:endParaRPr lang="en-ZA" dirty="0"/>
          </a:p>
        </p:txBody>
      </p:sp>
      <p:sp>
        <p:nvSpPr>
          <p:cNvPr id="50" name="Text Placeholder 10">
            <a:extLst>
              <a:ext uri="{FF2B5EF4-FFF2-40B4-BE49-F238E27FC236}">
                <a16:creationId xmlns:a16="http://schemas.microsoft.com/office/drawing/2014/main" id="{7D780DEF-5C9E-4113-965F-1F5355E35E52}"/>
              </a:ext>
            </a:extLst>
          </p:cNvPr>
          <p:cNvSpPr>
            <a:spLocks noGrp="1"/>
          </p:cNvSpPr>
          <p:nvPr>
            <p:ph type="body" sz="quarter" idx="40" hasCustomPrompt="1"/>
          </p:nvPr>
        </p:nvSpPr>
        <p:spPr>
          <a:xfrm>
            <a:off x="7744794" y="4452773"/>
            <a:ext cx="2830441" cy="1250615"/>
          </a:xfrm>
        </p:spPr>
        <p:txBody>
          <a:bodyPr/>
          <a:lstStyle>
            <a:lvl1pPr marL="0" indent="0" algn="l">
              <a:buNone/>
              <a:defRPr sz="1400">
                <a:solidFill>
                  <a:schemeClr val="tx1">
                    <a:lumMod val="50000"/>
                    <a:lumOff val="50000"/>
                  </a:schemeClr>
                </a:solidFill>
              </a:defRPr>
            </a:lvl1pPr>
          </a:lstStyle>
          <a:p>
            <a:pPr lvl="0"/>
            <a:r>
              <a:rPr lang="en-US" dirty="0"/>
              <a:t>Short Bio</a:t>
            </a:r>
            <a:endParaRPr lang="en-ZA" dirty="0"/>
          </a:p>
        </p:txBody>
      </p:sp>
      <p:sp>
        <p:nvSpPr>
          <p:cNvPr id="51" name="Text Placeholder 8">
            <a:extLst>
              <a:ext uri="{FF2B5EF4-FFF2-40B4-BE49-F238E27FC236}">
                <a16:creationId xmlns:a16="http://schemas.microsoft.com/office/drawing/2014/main" id="{3BC28981-C986-493A-8659-FAE5C4402348}"/>
              </a:ext>
            </a:extLst>
          </p:cNvPr>
          <p:cNvSpPr>
            <a:spLocks noGrp="1"/>
          </p:cNvSpPr>
          <p:nvPr>
            <p:ph type="body" sz="quarter" idx="41" hasCustomPrompt="1"/>
          </p:nvPr>
        </p:nvSpPr>
        <p:spPr>
          <a:xfrm>
            <a:off x="7744794" y="4082173"/>
            <a:ext cx="2830441"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dirty="0"/>
              <a:t>Title</a:t>
            </a:r>
            <a:endParaRPr lang="en-ZA" dirty="0"/>
          </a:p>
        </p:txBody>
      </p:sp>
      <p:sp>
        <p:nvSpPr>
          <p:cNvPr id="18" name="Slide Number Placeholder 6">
            <a:extLst>
              <a:ext uri="{FF2B5EF4-FFF2-40B4-BE49-F238E27FC236}">
                <a16:creationId xmlns:a16="http://schemas.microsoft.com/office/drawing/2014/main" id="{AE8F62FC-AFDE-3E45-856E-4C504FC42FEC}"/>
              </a:ext>
            </a:extLst>
          </p:cNvPr>
          <p:cNvSpPr>
            <a:spLocks noGrp="1"/>
          </p:cNvSpPr>
          <p:nvPr>
            <p:ph type="sldNum" sz="quarter" idx="42"/>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2126431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28" name="Picture Placeholder 15">
            <a:extLst>
              <a:ext uri="{FF2B5EF4-FFF2-40B4-BE49-F238E27FC236}">
                <a16:creationId xmlns:a16="http://schemas.microsoft.com/office/drawing/2014/main" id="{12424001-B070-42CA-89F1-75B99FC8EDEF}"/>
              </a:ext>
            </a:extLst>
          </p:cNvPr>
          <p:cNvSpPr>
            <a:spLocks noGrp="1"/>
          </p:cNvSpPr>
          <p:nvPr>
            <p:ph type="pic" sz="quarter" idx="41"/>
          </p:nvPr>
        </p:nvSpPr>
        <p:spPr>
          <a:xfrm>
            <a:off x="492656" y="2256300"/>
            <a:ext cx="1217130" cy="1217130"/>
          </a:xfrm>
          <a:noFill/>
          <a:ln w="12700" cap="sq">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8" name="Text Placeholder 8">
            <a:extLst>
              <a:ext uri="{FF2B5EF4-FFF2-40B4-BE49-F238E27FC236}">
                <a16:creationId xmlns:a16="http://schemas.microsoft.com/office/drawing/2014/main" id="{CCB83A93-C7AE-47A8-B9E0-8263B17F95ED}"/>
              </a:ext>
            </a:extLst>
          </p:cNvPr>
          <p:cNvSpPr>
            <a:spLocks noGrp="1"/>
          </p:cNvSpPr>
          <p:nvPr>
            <p:ph type="body" sz="quarter" idx="17" hasCustomPrompt="1"/>
          </p:nvPr>
        </p:nvSpPr>
        <p:spPr>
          <a:xfrm>
            <a:off x="186740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19" name="Text Placeholder 10">
            <a:extLst>
              <a:ext uri="{FF2B5EF4-FFF2-40B4-BE49-F238E27FC236}">
                <a16:creationId xmlns:a16="http://schemas.microsoft.com/office/drawing/2014/main" id="{39B06680-6760-4677-A285-43552615E9EA}"/>
              </a:ext>
            </a:extLst>
          </p:cNvPr>
          <p:cNvSpPr>
            <a:spLocks noGrp="1"/>
          </p:cNvSpPr>
          <p:nvPr>
            <p:ph type="body" sz="quarter" idx="18" hasCustomPrompt="1"/>
          </p:nvPr>
        </p:nvSpPr>
        <p:spPr>
          <a:xfrm>
            <a:off x="1883223"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29" name="Picture Placeholder 15">
            <a:extLst>
              <a:ext uri="{FF2B5EF4-FFF2-40B4-BE49-F238E27FC236}">
                <a16:creationId xmlns:a16="http://schemas.microsoft.com/office/drawing/2014/main" id="{06D803D4-7F73-49F7-9CC0-E376C2AB01D5}"/>
              </a:ext>
            </a:extLst>
          </p:cNvPr>
          <p:cNvSpPr>
            <a:spLocks noGrp="1"/>
          </p:cNvSpPr>
          <p:nvPr>
            <p:ph type="pic" sz="quarter" idx="42"/>
          </p:nvPr>
        </p:nvSpPr>
        <p:spPr>
          <a:xfrm>
            <a:off x="4060200" y="2256300"/>
            <a:ext cx="1217130" cy="1217130"/>
          </a:xfrm>
          <a:noFill/>
          <a:ln w="12700" cap="sq">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36" name="Text Placeholder 8">
            <a:extLst>
              <a:ext uri="{FF2B5EF4-FFF2-40B4-BE49-F238E27FC236}">
                <a16:creationId xmlns:a16="http://schemas.microsoft.com/office/drawing/2014/main" id="{699E3971-F6B4-4373-8EB1-BC6983DD8270}"/>
              </a:ext>
            </a:extLst>
          </p:cNvPr>
          <p:cNvSpPr>
            <a:spLocks noGrp="1"/>
          </p:cNvSpPr>
          <p:nvPr>
            <p:ph type="body" sz="quarter" idx="49" hasCustomPrompt="1"/>
          </p:nvPr>
        </p:nvSpPr>
        <p:spPr>
          <a:xfrm>
            <a:off x="5434954"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37" name="Text Placeholder 10">
            <a:extLst>
              <a:ext uri="{FF2B5EF4-FFF2-40B4-BE49-F238E27FC236}">
                <a16:creationId xmlns:a16="http://schemas.microsoft.com/office/drawing/2014/main" id="{3DF8F758-B96D-49B8-83B7-07FA39EFE0AB}"/>
              </a:ext>
            </a:extLst>
          </p:cNvPr>
          <p:cNvSpPr>
            <a:spLocks noGrp="1"/>
          </p:cNvSpPr>
          <p:nvPr>
            <p:ph type="body" sz="quarter" idx="50" hasCustomPrompt="1"/>
          </p:nvPr>
        </p:nvSpPr>
        <p:spPr>
          <a:xfrm>
            <a:off x="5442861"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0" name="Picture Placeholder 15">
            <a:extLst>
              <a:ext uri="{FF2B5EF4-FFF2-40B4-BE49-F238E27FC236}">
                <a16:creationId xmlns:a16="http://schemas.microsoft.com/office/drawing/2014/main" id="{55A4F561-30F1-443F-9FFB-05E1EC71524E}"/>
              </a:ext>
            </a:extLst>
          </p:cNvPr>
          <p:cNvSpPr>
            <a:spLocks noGrp="1"/>
          </p:cNvSpPr>
          <p:nvPr>
            <p:ph type="pic" sz="quarter" idx="43"/>
          </p:nvPr>
        </p:nvSpPr>
        <p:spPr>
          <a:xfrm>
            <a:off x="7627744" y="2256300"/>
            <a:ext cx="1217130" cy="1217130"/>
          </a:xfrm>
          <a:noFill/>
          <a:ln w="12700" cap="sq">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40" name="Text Placeholder 8">
            <a:extLst>
              <a:ext uri="{FF2B5EF4-FFF2-40B4-BE49-F238E27FC236}">
                <a16:creationId xmlns:a16="http://schemas.microsoft.com/office/drawing/2014/main" id="{DE4E9879-1917-4C45-A8A2-C6A2856F5F24}"/>
              </a:ext>
            </a:extLst>
          </p:cNvPr>
          <p:cNvSpPr>
            <a:spLocks noGrp="1"/>
          </p:cNvSpPr>
          <p:nvPr>
            <p:ph type="body" sz="quarter" idx="51" hasCustomPrompt="1"/>
          </p:nvPr>
        </p:nvSpPr>
        <p:spPr>
          <a:xfrm>
            <a:off x="9002499" y="2418150"/>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41" name="Text Placeholder 10">
            <a:extLst>
              <a:ext uri="{FF2B5EF4-FFF2-40B4-BE49-F238E27FC236}">
                <a16:creationId xmlns:a16="http://schemas.microsoft.com/office/drawing/2014/main" id="{80B361D9-9110-42D7-8F62-08046E843CF1}"/>
              </a:ext>
            </a:extLst>
          </p:cNvPr>
          <p:cNvSpPr>
            <a:spLocks noGrp="1"/>
          </p:cNvSpPr>
          <p:nvPr>
            <p:ph type="body" sz="quarter" idx="52" hasCustomPrompt="1"/>
          </p:nvPr>
        </p:nvSpPr>
        <p:spPr>
          <a:xfrm>
            <a:off x="9002499" y="3118312"/>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4" name="Picture Placeholder 15">
            <a:extLst>
              <a:ext uri="{FF2B5EF4-FFF2-40B4-BE49-F238E27FC236}">
                <a16:creationId xmlns:a16="http://schemas.microsoft.com/office/drawing/2014/main" id="{E9836B2F-D2CC-4A47-A3FE-016E92B80252}"/>
              </a:ext>
            </a:extLst>
          </p:cNvPr>
          <p:cNvSpPr>
            <a:spLocks noGrp="1"/>
          </p:cNvSpPr>
          <p:nvPr>
            <p:ph type="pic" sz="quarter" idx="55"/>
          </p:nvPr>
        </p:nvSpPr>
        <p:spPr>
          <a:xfrm>
            <a:off x="492656" y="4023015"/>
            <a:ext cx="1217130" cy="1217130"/>
          </a:xfrm>
          <a:noFill/>
          <a:ln w="12700" cap="sq">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2" name="Text Placeholder 8">
            <a:extLst>
              <a:ext uri="{FF2B5EF4-FFF2-40B4-BE49-F238E27FC236}">
                <a16:creationId xmlns:a16="http://schemas.microsoft.com/office/drawing/2014/main" id="{DF76BDBD-A22E-4EFB-A3D1-749F2F3F7894}"/>
              </a:ext>
            </a:extLst>
          </p:cNvPr>
          <p:cNvSpPr>
            <a:spLocks noGrp="1"/>
          </p:cNvSpPr>
          <p:nvPr>
            <p:ph type="body" sz="quarter" idx="53" hasCustomPrompt="1"/>
          </p:nvPr>
        </p:nvSpPr>
        <p:spPr>
          <a:xfrm>
            <a:off x="186740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3" name="Text Placeholder 10">
            <a:extLst>
              <a:ext uri="{FF2B5EF4-FFF2-40B4-BE49-F238E27FC236}">
                <a16:creationId xmlns:a16="http://schemas.microsoft.com/office/drawing/2014/main" id="{24F46B22-F83C-498E-920C-FE194F8F2E56}"/>
              </a:ext>
            </a:extLst>
          </p:cNvPr>
          <p:cNvSpPr>
            <a:spLocks noGrp="1"/>
          </p:cNvSpPr>
          <p:nvPr>
            <p:ph type="body" sz="quarter" idx="54" hasCustomPrompt="1"/>
          </p:nvPr>
        </p:nvSpPr>
        <p:spPr>
          <a:xfrm>
            <a:off x="1883223"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5" name="Picture Placeholder 15">
            <a:extLst>
              <a:ext uri="{FF2B5EF4-FFF2-40B4-BE49-F238E27FC236}">
                <a16:creationId xmlns:a16="http://schemas.microsoft.com/office/drawing/2014/main" id="{02EC6DDF-472F-47FF-AB50-84DEB99BB340}"/>
              </a:ext>
            </a:extLst>
          </p:cNvPr>
          <p:cNvSpPr>
            <a:spLocks noGrp="1"/>
          </p:cNvSpPr>
          <p:nvPr>
            <p:ph type="pic" sz="quarter" idx="56"/>
          </p:nvPr>
        </p:nvSpPr>
        <p:spPr>
          <a:xfrm>
            <a:off x="4060200" y="4023015"/>
            <a:ext cx="1217130" cy="1217130"/>
          </a:xfrm>
          <a:noFill/>
          <a:ln w="12700" cap="sq">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7" name="Text Placeholder 8">
            <a:extLst>
              <a:ext uri="{FF2B5EF4-FFF2-40B4-BE49-F238E27FC236}">
                <a16:creationId xmlns:a16="http://schemas.microsoft.com/office/drawing/2014/main" id="{AF5761D3-6448-4A50-A12B-FA61DEC69082}"/>
              </a:ext>
            </a:extLst>
          </p:cNvPr>
          <p:cNvSpPr>
            <a:spLocks noGrp="1"/>
          </p:cNvSpPr>
          <p:nvPr>
            <p:ph type="body" sz="quarter" idx="58" hasCustomPrompt="1"/>
          </p:nvPr>
        </p:nvSpPr>
        <p:spPr>
          <a:xfrm>
            <a:off x="5434954"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58" name="Text Placeholder 10">
            <a:extLst>
              <a:ext uri="{FF2B5EF4-FFF2-40B4-BE49-F238E27FC236}">
                <a16:creationId xmlns:a16="http://schemas.microsoft.com/office/drawing/2014/main" id="{9614D939-F32E-421B-AA15-1AAE280558C2}"/>
              </a:ext>
            </a:extLst>
          </p:cNvPr>
          <p:cNvSpPr>
            <a:spLocks noGrp="1"/>
          </p:cNvSpPr>
          <p:nvPr>
            <p:ph type="body" sz="quarter" idx="59" hasCustomPrompt="1"/>
          </p:nvPr>
        </p:nvSpPr>
        <p:spPr>
          <a:xfrm>
            <a:off x="5442861"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56" name="Picture Placeholder 15">
            <a:extLst>
              <a:ext uri="{FF2B5EF4-FFF2-40B4-BE49-F238E27FC236}">
                <a16:creationId xmlns:a16="http://schemas.microsoft.com/office/drawing/2014/main" id="{B6BBF386-2A9D-4CE1-BEA4-F34ECCB54C5B}"/>
              </a:ext>
            </a:extLst>
          </p:cNvPr>
          <p:cNvSpPr>
            <a:spLocks noGrp="1"/>
          </p:cNvSpPr>
          <p:nvPr>
            <p:ph type="pic" sz="quarter" idx="57"/>
          </p:nvPr>
        </p:nvSpPr>
        <p:spPr>
          <a:xfrm>
            <a:off x="7627744" y="4023015"/>
            <a:ext cx="1217130" cy="1217130"/>
          </a:xfrm>
          <a:noFill/>
          <a:ln w="12700" cap="sq">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59" name="Text Placeholder 8">
            <a:extLst>
              <a:ext uri="{FF2B5EF4-FFF2-40B4-BE49-F238E27FC236}">
                <a16:creationId xmlns:a16="http://schemas.microsoft.com/office/drawing/2014/main" id="{B91087F7-10AB-48EF-BA8D-F8FA69431013}"/>
              </a:ext>
            </a:extLst>
          </p:cNvPr>
          <p:cNvSpPr>
            <a:spLocks noGrp="1"/>
          </p:cNvSpPr>
          <p:nvPr>
            <p:ph type="body" sz="quarter" idx="60" hasCustomPrompt="1"/>
          </p:nvPr>
        </p:nvSpPr>
        <p:spPr>
          <a:xfrm>
            <a:off x="9002499" y="4184865"/>
            <a:ext cx="1572736" cy="656544"/>
          </a:xfrm>
        </p:spPr>
        <p:txBody>
          <a:bodyPr tIns="0" bIns="0" anchor="b"/>
          <a:lstStyle>
            <a:lvl1pPr marL="0" indent="0" algn="l">
              <a:buFont typeface="Arial" panose="020B0604020202020204" pitchFamily="34" charset="0"/>
              <a:buNone/>
              <a:defRPr sz="2400"/>
            </a:lvl1pPr>
          </a:lstStyle>
          <a:p>
            <a:pPr lvl="0"/>
            <a:r>
              <a:rPr lang="en-US" dirty="0"/>
              <a:t>Full Name</a:t>
            </a:r>
            <a:endParaRPr lang="en-ZA" dirty="0"/>
          </a:p>
        </p:txBody>
      </p:sp>
      <p:sp>
        <p:nvSpPr>
          <p:cNvPr id="60" name="Text Placeholder 10">
            <a:extLst>
              <a:ext uri="{FF2B5EF4-FFF2-40B4-BE49-F238E27FC236}">
                <a16:creationId xmlns:a16="http://schemas.microsoft.com/office/drawing/2014/main" id="{66D5770C-6F0D-4847-9DCB-025E17E91441}"/>
              </a:ext>
            </a:extLst>
          </p:cNvPr>
          <p:cNvSpPr>
            <a:spLocks noGrp="1"/>
          </p:cNvSpPr>
          <p:nvPr>
            <p:ph type="body" sz="quarter" idx="61" hasCustomPrompt="1"/>
          </p:nvPr>
        </p:nvSpPr>
        <p:spPr>
          <a:xfrm>
            <a:off x="9002499" y="4885027"/>
            <a:ext cx="1572736" cy="355118"/>
          </a:xfrm>
        </p:spPr>
        <p:txBody>
          <a:bodyPr/>
          <a:lstStyle>
            <a:lvl1pPr marL="0" indent="0" algn="l">
              <a:buNone/>
              <a:defRPr sz="1400">
                <a:solidFill>
                  <a:schemeClr val="tx1">
                    <a:lumMod val="50000"/>
                    <a:lumOff val="50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24" name="Slide Number Placeholder 6">
            <a:extLst>
              <a:ext uri="{FF2B5EF4-FFF2-40B4-BE49-F238E27FC236}">
                <a16:creationId xmlns:a16="http://schemas.microsoft.com/office/drawing/2014/main" id="{694CD2E2-CA8B-354D-8563-5AC361B78B27}"/>
              </a:ext>
            </a:extLst>
          </p:cNvPr>
          <p:cNvSpPr>
            <a:spLocks noGrp="1"/>
          </p:cNvSpPr>
          <p:nvPr>
            <p:ph type="sldNum" sz="quarter" idx="62"/>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2128930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D93E3A8D-44B7-4CCB-AEEA-A0EF560F1504}"/>
              </a:ext>
            </a:extLst>
          </p:cNvPr>
          <p:cNvSpPr>
            <a:spLocks noGrp="1"/>
          </p:cNvSpPr>
          <p:nvPr>
            <p:ph type="sldNum" sz="quarter" idx="13"/>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73450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Title 4">
            <a:extLst>
              <a:ext uri="{FF2B5EF4-FFF2-40B4-BE49-F238E27FC236}">
                <a16:creationId xmlns:a16="http://schemas.microsoft.com/office/drawing/2014/main" id="{05CD2AAA-246C-4A45-BE24-C1A9DB1D3C6B}"/>
              </a:ext>
            </a:extLst>
          </p:cNvPr>
          <p:cNvSpPr>
            <a:spLocks noGrp="1"/>
          </p:cNvSpPr>
          <p:nvPr>
            <p:ph type="title"/>
          </p:nvPr>
        </p:nvSpPr>
        <p:spPr>
          <a:xfrm>
            <a:off x="432000" y="432000"/>
            <a:ext cx="10143235" cy="432000"/>
          </a:xfrm>
        </p:spPr>
        <p:txBody>
          <a:bodyPr/>
          <a:lstStyle/>
          <a:p>
            <a:r>
              <a:rPr lang="en-US"/>
              <a:t>Click to edit Master title style</a:t>
            </a:r>
            <a:endParaRPr lang="en-ZA" dirty="0"/>
          </a:p>
        </p:txBody>
      </p:sp>
      <p:sp>
        <p:nvSpPr>
          <p:cNvPr id="7" name="Slide Number Placeholder 6">
            <a:extLst>
              <a:ext uri="{FF2B5EF4-FFF2-40B4-BE49-F238E27FC236}">
                <a16:creationId xmlns:a16="http://schemas.microsoft.com/office/drawing/2014/main" id="{005A0092-7256-3C4E-857B-D93B1A8D2CC7}"/>
              </a:ext>
            </a:extLst>
          </p:cNvPr>
          <p:cNvSpPr>
            <a:spLocks noGrp="1"/>
          </p:cNvSpPr>
          <p:nvPr>
            <p:ph type="sldNum" sz="quarter" idx="1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8" name="Content Placeholder 2">
            <a:extLst>
              <a:ext uri="{FF2B5EF4-FFF2-40B4-BE49-F238E27FC236}">
                <a16:creationId xmlns:a16="http://schemas.microsoft.com/office/drawing/2014/main" id="{109829B2-67B8-42AF-A8F6-0483C504E33A}"/>
              </a:ext>
            </a:extLst>
          </p:cNvPr>
          <p:cNvSpPr>
            <a:spLocks noGrp="1"/>
          </p:cNvSpPr>
          <p:nvPr>
            <p:ph sz="half" idx="1"/>
          </p:nvPr>
        </p:nvSpPr>
        <p:spPr>
          <a:xfrm>
            <a:off x="432000" y="1197204"/>
            <a:ext cx="4865864" cy="4979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D0953015-A379-403E-8191-D885E217C757}"/>
              </a:ext>
            </a:extLst>
          </p:cNvPr>
          <p:cNvSpPr>
            <a:spLocks noGrp="1"/>
          </p:cNvSpPr>
          <p:nvPr>
            <p:ph sz="half" idx="2"/>
          </p:nvPr>
        </p:nvSpPr>
        <p:spPr>
          <a:xfrm>
            <a:off x="5709372" y="1197204"/>
            <a:ext cx="4865864" cy="49797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1552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24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883617" y="1152000"/>
            <a:ext cx="3240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7335235" y="1152000"/>
            <a:ext cx="3240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Title 5">
            <a:extLst>
              <a:ext uri="{FF2B5EF4-FFF2-40B4-BE49-F238E27FC236}">
                <a16:creationId xmlns:a16="http://schemas.microsoft.com/office/drawing/2014/main" id="{BC3A1E70-888C-457D-AFFC-B6844C5A7A9B}"/>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9" name="Slide Number Placeholder 6">
            <a:extLst>
              <a:ext uri="{FF2B5EF4-FFF2-40B4-BE49-F238E27FC236}">
                <a16:creationId xmlns:a16="http://schemas.microsoft.com/office/drawing/2014/main" id="{DB8ADDC7-03DF-504A-BCB2-CD59459CCF54}"/>
              </a:ext>
            </a:extLst>
          </p:cNvPr>
          <p:cNvSpPr>
            <a:spLocks noGrp="1"/>
          </p:cNvSpPr>
          <p:nvPr>
            <p:ph type="sldNum" sz="quarter" idx="1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bg>
      <p:bgPr>
        <a:solidFill>
          <a:schemeClr val="accent4"/>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6" name="Footer Placeholder 5">
            <a:extLst>
              <a:ext uri="{FF2B5EF4-FFF2-40B4-BE49-F238E27FC236}">
                <a16:creationId xmlns:a16="http://schemas.microsoft.com/office/drawing/2014/main" id="{8183FF27-EC9A-4B3B-8FC8-8C0B22BAF41E}"/>
              </a:ext>
            </a:extLst>
          </p:cNvPr>
          <p:cNvSpPr>
            <a:spLocks noGrp="1"/>
          </p:cNvSpPr>
          <p:nvPr>
            <p:ph type="ftr" sz="quarter" idx="11"/>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66BEA673-E77B-454E-A2E7-937820AAEFF4}"/>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4519703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1908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490809"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4549618"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6608427" y="1148060"/>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8667235" y="1152525"/>
            <a:ext cx="190800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Title 5">
            <a:extLst>
              <a:ext uri="{FF2B5EF4-FFF2-40B4-BE49-F238E27FC236}">
                <a16:creationId xmlns:a16="http://schemas.microsoft.com/office/drawing/2014/main" id="{0219BBF2-DEB7-4E8E-8C83-D3D10FA6E37E}"/>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10" name="Slide Number Placeholder 6">
            <a:extLst>
              <a:ext uri="{FF2B5EF4-FFF2-40B4-BE49-F238E27FC236}">
                <a16:creationId xmlns:a16="http://schemas.microsoft.com/office/drawing/2014/main" id="{08BEF633-490C-6441-95CA-B2301D2D96DC}"/>
              </a:ext>
            </a:extLst>
          </p:cNvPr>
          <p:cNvSpPr>
            <a:spLocks noGrp="1"/>
          </p:cNvSpPr>
          <p:nvPr>
            <p:ph type="sldNum" sz="quarter" idx="17"/>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4860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4860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Title 5">
            <a:extLst>
              <a:ext uri="{FF2B5EF4-FFF2-40B4-BE49-F238E27FC236}">
                <a16:creationId xmlns:a16="http://schemas.microsoft.com/office/drawing/2014/main" id="{3673AE6F-1F65-4C50-B8BB-3CE8E3C02F5E}"/>
              </a:ext>
            </a:extLst>
          </p:cNvPr>
          <p:cNvSpPr>
            <a:spLocks noGrp="1"/>
          </p:cNvSpPr>
          <p:nvPr>
            <p:ph type="title"/>
          </p:nvPr>
        </p:nvSpPr>
        <p:spPr>
          <a:xfrm>
            <a:off x="432000" y="432000"/>
            <a:ext cx="10143235" cy="432000"/>
          </a:xfrm>
        </p:spPr>
        <p:txBody>
          <a:bodyPr/>
          <a:lstStyle/>
          <a:p>
            <a:r>
              <a:rPr lang="en-US"/>
              <a:t>Click to edit Master title style</a:t>
            </a:r>
            <a:endParaRPr lang="en-ZA"/>
          </a:p>
        </p:txBody>
      </p:sp>
      <p:sp>
        <p:nvSpPr>
          <p:cNvPr id="9" name="Slide Number Placeholder 6">
            <a:extLst>
              <a:ext uri="{FF2B5EF4-FFF2-40B4-BE49-F238E27FC236}">
                <a16:creationId xmlns:a16="http://schemas.microsoft.com/office/drawing/2014/main" id="{EFE5FCFC-5862-8346-B282-9ACAE5AA2B95}"/>
              </a:ext>
            </a:extLst>
          </p:cNvPr>
          <p:cNvSpPr>
            <a:spLocks noGrp="1"/>
          </p:cNvSpPr>
          <p:nvPr>
            <p:ph type="sldNum" sz="quarter" idx="15"/>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10" name="Content Placeholder 5">
            <a:extLst>
              <a:ext uri="{FF2B5EF4-FFF2-40B4-BE49-F238E27FC236}">
                <a16:creationId xmlns:a16="http://schemas.microsoft.com/office/drawing/2014/main" id="{484CD98A-64EE-42B1-9A8B-F495FEF2E9FE}"/>
              </a:ext>
            </a:extLst>
          </p:cNvPr>
          <p:cNvSpPr>
            <a:spLocks noGrp="1"/>
          </p:cNvSpPr>
          <p:nvPr>
            <p:ph sz="quarter" idx="4"/>
          </p:nvPr>
        </p:nvSpPr>
        <p:spPr>
          <a:xfrm>
            <a:off x="5715235" y="1581663"/>
            <a:ext cx="4786225" cy="460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99F7B39C-4DE9-4650-869E-0410A8E29AAA}"/>
              </a:ext>
            </a:extLst>
          </p:cNvPr>
          <p:cNvSpPr>
            <a:spLocks noGrp="1"/>
          </p:cNvSpPr>
          <p:nvPr>
            <p:ph type="body" sz="quarter" idx="3"/>
          </p:nvPr>
        </p:nvSpPr>
        <p:spPr>
          <a:xfrm>
            <a:off x="5715235" y="1151999"/>
            <a:ext cx="4860000" cy="359999"/>
          </a:xfrm>
        </p:spPr>
        <p:txBody>
          <a:bodyPr vert="horz" lIns="0" tIns="0" rIns="0" bIns="0" rtlCol="0" anchor="t">
            <a:noAutofit/>
          </a:bodyPr>
          <a:lstStyle>
            <a:lvl1pPr marL="0" indent="0">
              <a:buNone/>
              <a:defRPr lang="en-US" sz="2400" b="1"/>
            </a:lvl1pPr>
          </a:lstStyle>
          <a:p>
            <a:pPr marL="266700" lvl="0" indent="-266700"/>
            <a:r>
              <a:rPr lang="en-US"/>
              <a:t>Edit Master text styles</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Content Placeholder 2">
            <a:extLst>
              <a:ext uri="{FF2B5EF4-FFF2-40B4-BE49-F238E27FC236}">
                <a16:creationId xmlns:a16="http://schemas.microsoft.com/office/drawing/2014/main" id="{6F8D5478-FA4F-48AE-8588-59081070B7D7}"/>
              </a:ext>
            </a:extLst>
          </p:cNvPr>
          <p:cNvSpPr>
            <a:spLocks noGrp="1"/>
          </p:cNvSpPr>
          <p:nvPr>
            <p:ph idx="1"/>
          </p:nvPr>
        </p:nvSpPr>
        <p:spPr>
          <a:xfrm>
            <a:off x="5183188" y="457201"/>
            <a:ext cx="508260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7804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
        <p:nvSpPr>
          <p:cNvPr id="5" name="Title 1">
            <a:extLst>
              <a:ext uri="{FF2B5EF4-FFF2-40B4-BE49-F238E27FC236}">
                <a16:creationId xmlns:a16="http://schemas.microsoft.com/office/drawing/2014/main" id="{5FFE2F7D-AF1E-41D2-8D7B-FE0BB1B572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6" name="Text Placeholder 3">
            <a:extLst>
              <a:ext uri="{FF2B5EF4-FFF2-40B4-BE49-F238E27FC236}">
                <a16:creationId xmlns:a16="http://schemas.microsoft.com/office/drawing/2014/main" id="{E7336E73-8189-49DD-8813-80CD92FB57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Picture Placeholder 2">
            <a:extLst>
              <a:ext uri="{FF2B5EF4-FFF2-40B4-BE49-F238E27FC236}">
                <a16:creationId xmlns:a16="http://schemas.microsoft.com/office/drawing/2014/main" id="{050FC2D7-C428-4985-A707-D3D2DA6165E1}"/>
              </a:ext>
            </a:extLst>
          </p:cNvPr>
          <p:cNvSpPr>
            <a:spLocks noGrp="1"/>
          </p:cNvSpPr>
          <p:nvPr>
            <p:ph type="pic" idx="1"/>
          </p:nvPr>
        </p:nvSpPr>
        <p:spPr>
          <a:xfrm>
            <a:off x="5183188" y="457201"/>
            <a:ext cx="5063748"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0392451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6" name="Slide Number Placeholder 6">
            <a:extLst>
              <a:ext uri="{FF2B5EF4-FFF2-40B4-BE49-F238E27FC236}">
                <a16:creationId xmlns:a16="http://schemas.microsoft.com/office/drawing/2014/main" id="{28DDE606-CFBE-5C4D-91D3-266C9C6E730C}"/>
              </a:ext>
            </a:extLst>
          </p:cNvPr>
          <p:cNvSpPr>
            <a:spLocks noGrp="1"/>
          </p:cNvSpPr>
          <p:nvPr>
            <p:ph type="sldNum" sz="quarter" idx="1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5058552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4" name="Slide Number Placeholder 6">
            <a:extLst>
              <a:ext uri="{FF2B5EF4-FFF2-40B4-BE49-F238E27FC236}">
                <a16:creationId xmlns:a16="http://schemas.microsoft.com/office/drawing/2014/main" id="{B5454C20-CBD2-8F4B-8A28-F61813EE96D8}"/>
              </a:ext>
            </a:extLst>
          </p:cNvPr>
          <p:cNvSpPr>
            <a:spLocks noGrp="1"/>
          </p:cNvSpPr>
          <p:nvPr>
            <p:ph type="sldNum" sz="quarter" idx="13"/>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dirty="0"/>
              <a:t>Thank You</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Phone</a:t>
            </a:r>
            <a:endParaRPr lang="en-ZA" dirty="0"/>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dirty="0"/>
              <a:t>Email</a:t>
            </a:r>
            <a:endParaRPr lang="en-ZA" dirty="0"/>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dirty="0"/>
              <a:t>Website</a:t>
            </a:r>
            <a:endParaRPr lang="en-ZA" dirty="0"/>
          </a:p>
        </p:txBody>
      </p:sp>
    </p:spTree>
    <p:extLst>
      <p:ext uri="{BB962C8B-B14F-4D97-AF65-F5344CB8AC3E}">
        <p14:creationId xmlns:p14="http://schemas.microsoft.com/office/powerpoint/2010/main" val="2930386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88D655-4406-4239-85EC-50C2308745AA}"/>
              </a:ext>
            </a:extLst>
          </p:cNvPr>
          <p:cNvSpPr/>
          <p:nvPr userDrawn="1"/>
        </p:nvSpPr>
        <p:spPr>
          <a:xfrm>
            <a:off x="145004" y="135743"/>
            <a:ext cx="11909425" cy="6584950"/>
          </a:xfrm>
          <a:prstGeom prst="rect">
            <a:avLst/>
          </a:prstGeom>
          <a:solidFill>
            <a:schemeClr val="accent4">
              <a:lumMod val="5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C9DDC4F-A427-4A89-A8C8-29E5B3636915}"/>
              </a:ext>
            </a:extLst>
          </p:cNvPr>
          <p:cNvGrpSpPr/>
          <p:nvPr userDrawn="1"/>
        </p:nvGrpSpPr>
        <p:grpSpPr>
          <a:xfrm>
            <a:off x="5277678" y="0"/>
            <a:ext cx="5676382" cy="6858000"/>
            <a:chOff x="0" y="0"/>
            <a:chExt cx="12192000" cy="6858000"/>
          </a:xfrm>
          <a:solidFill>
            <a:schemeClr val="accent1"/>
          </a:solidFill>
        </p:grpSpPr>
        <p:sp>
          <p:nvSpPr>
            <p:cNvPr id="16" name="Rectangle 15">
              <a:extLst>
                <a:ext uri="{FF2B5EF4-FFF2-40B4-BE49-F238E27FC236}">
                  <a16:creationId xmlns:a16="http://schemas.microsoft.com/office/drawing/2014/main" id="{2116DDCD-23BC-4768-B673-35E1C415BFCE}"/>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8" name="Rectangle 17">
              <a:extLst>
                <a:ext uri="{FF2B5EF4-FFF2-40B4-BE49-F238E27FC236}">
                  <a16:creationId xmlns:a16="http://schemas.microsoft.com/office/drawing/2014/main" id="{290EB2DE-F6E9-449A-BC72-D4F6DBBB6343}"/>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Click to edit your 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1757190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40147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with Image">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2"/>
            <a:ext cx="5085650" cy="1870007"/>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5711550"/>
            <a:ext cx="5085650" cy="69166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2860636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rge Intro Copy">
    <p:bg>
      <p:bgPr>
        <a:solidFill>
          <a:schemeClr val="bg1">
            <a:lumMod val="95000"/>
          </a:schemeClr>
        </a:solidFill>
        <a:effectLst/>
      </p:bgPr>
    </p:bg>
    <p:spTree>
      <p:nvGrpSpPr>
        <p:cNvPr id="1" name=""/>
        <p:cNvGrpSpPr/>
        <p:nvPr/>
      </p:nvGrpSpPr>
      <p:grpSpPr>
        <a:xfrm>
          <a:off x="0" y="0"/>
          <a:ext cx="0" cy="0"/>
          <a:chOff x="0" y="0"/>
          <a:chExt cx="0" cy="0"/>
        </a:xfrm>
      </p:grpSpPr>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5277678" y="136525"/>
            <a:ext cx="5676382"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12" name="Content Placeholder 2">
            <a:extLst>
              <a:ext uri="{FF2B5EF4-FFF2-40B4-BE49-F238E27FC236}">
                <a16:creationId xmlns:a16="http://schemas.microsoft.com/office/drawing/2014/main" id="{70C5F94B-D0C9-41CA-8885-CBEA4C917545}"/>
              </a:ext>
            </a:extLst>
          </p:cNvPr>
          <p:cNvSpPr>
            <a:spLocks noGrp="1"/>
          </p:cNvSpPr>
          <p:nvPr>
            <p:ph idx="13"/>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grpSp>
        <p:nvGrpSpPr>
          <p:cNvPr id="8" name="Group 7">
            <a:extLst>
              <a:ext uri="{FF2B5EF4-FFF2-40B4-BE49-F238E27FC236}">
                <a16:creationId xmlns:a16="http://schemas.microsoft.com/office/drawing/2014/main" id="{83D56AE9-6D9F-474C-A5AA-1064B66023B2}"/>
              </a:ext>
            </a:extLst>
          </p:cNvPr>
          <p:cNvGrpSpPr/>
          <p:nvPr userDrawn="1"/>
        </p:nvGrpSpPr>
        <p:grpSpPr>
          <a:xfrm>
            <a:off x="5277678" y="0"/>
            <a:ext cx="5676381" cy="6858000"/>
            <a:chOff x="0" y="0"/>
            <a:chExt cx="12192000" cy="6858000"/>
          </a:xfrm>
          <a:solidFill>
            <a:schemeClr val="accent1"/>
          </a:solidFill>
        </p:grpSpPr>
        <p:sp>
          <p:nvSpPr>
            <p:cNvPr id="9" name="Rectangle 8">
              <a:extLst>
                <a:ext uri="{FF2B5EF4-FFF2-40B4-BE49-F238E27FC236}">
                  <a16:creationId xmlns:a16="http://schemas.microsoft.com/office/drawing/2014/main" id="{25FC2C23-C626-4C00-83A4-E40C9C7E8F5A}"/>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3" name="Rectangle 12">
              <a:extLst>
                <a:ext uri="{FF2B5EF4-FFF2-40B4-BE49-F238E27FC236}">
                  <a16:creationId xmlns:a16="http://schemas.microsoft.com/office/drawing/2014/main" id="{06E2D5A7-6879-488F-81C7-1B8BA84D430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3674373"/>
            <a:ext cx="5085650"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5573044" y="4608000"/>
            <a:ext cx="5085650"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518559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432000"/>
            <a:ext cx="10143235"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4" name="Rectangle 3">
            <a:extLst>
              <a:ext uri="{FF2B5EF4-FFF2-40B4-BE49-F238E27FC236}">
                <a16:creationId xmlns:a16="http://schemas.microsoft.com/office/drawing/2014/main" id="{9CA47B37-80B0-5A4F-BDC3-DE42D5B2D34F}"/>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5">
            <a:extLst>
              <a:ext uri="{FF2B5EF4-FFF2-40B4-BE49-F238E27FC236}">
                <a16:creationId xmlns:a16="http://schemas.microsoft.com/office/drawing/2014/main" id="{9BEFB849-10AA-4702-9225-F101A3158C66}"/>
              </a:ext>
            </a:extLst>
          </p:cNvPr>
          <p:cNvSpPr>
            <a:spLocks noGrp="1"/>
          </p:cNvSpPr>
          <p:nvPr>
            <p:ph type="pic" sz="quarter" idx="41"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6" name="Text Placeholder 8">
            <a:extLst>
              <a:ext uri="{FF2B5EF4-FFF2-40B4-BE49-F238E27FC236}">
                <a16:creationId xmlns:a16="http://schemas.microsoft.com/office/drawing/2014/main" id="{F1427EE8-A6A1-4664-99FB-B4F84FEE6037}"/>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A9EE837D-7E70-4B33-89AA-1B0A10FAEEFD}"/>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3" name="Rectangle 22">
            <a:extLst>
              <a:ext uri="{FF2B5EF4-FFF2-40B4-BE49-F238E27FC236}">
                <a16:creationId xmlns:a16="http://schemas.microsoft.com/office/drawing/2014/main" id="{1A6AC2DF-47CD-A743-A120-FBE75B801CF3}"/>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15">
            <a:extLst>
              <a:ext uri="{FF2B5EF4-FFF2-40B4-BE49-F238E27FC236}">
                <a16:creationId xmlns:a16="http://schemas.microsoft.com/office/drawing/2014/main" id="{950FDCA0-F98B-4045-84D2-96B0C07C326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9" name="Text Placeholder 8">
            <a:extLst>
              <a:ext uri="{FF2B5EF4-FFF2-40B4-BE49-F238E27FC236}">
                <a16:creationId xmlns:a16="http://schemas.microsoft.com/office/drawing/2014/main" id="{FAC72777-DABE-4857-9555-EC68421F02A3}"/>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F5D4A1CD-8452-4E28-8B2B-1A89277B89BF}"/>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4" name="Rectangle 23">
            <a:extLst>
              <a:ext uri="{FF2B5EF4-FFF2-40B4-BE49-F238E27FC236}">
                <a16:creationId xmlns:a16="http://schemas.microsoft.com/office/drawing/2014/main" id="{17E0F6BC-FBF2-3048-B833-61609739028C}"/>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Picture Placeholder 15">
            <a:extLst>
              <a:ext uri="{FF2B5EF4-FFF2-40B4-BE49-F238E27FC236}">
                <a16:creationId xmlns:a16="http://schemas.microsoft.com/office/drawing/2014/main" id="{6C44DD27-06F8-5E4B-A3C6-697621E92BE8}"/>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1" name="Text Placeholder 8">
            <a:extLst>
              <a:ext uri="{FF2B5EF4-FFF2-40B4-BE49-F238E27FC236}">
                <a16:creationId xmlns:a16="http://schemas.microsoft.com/office/drawing/2014/main" id="{86592013-2150-45F9-9877-1E4E3C1AFC32}"/>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3A7F7E8E-86F4-45B9-8D2D-E2C1A4FF3612}"/>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5" name="Rectangle 24">
            <a:extLst>
              <a:ext uri="{FF2B5EF4-FFF2-40B4-BE49-F238E27FC236}">
                <a16:creationId xmlns:a16="http://schemas.microsoft.com/office/drawing/2014/main" id="{D0B0310F-833E-864C-9FB7-B2B2A6714808}"/>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15">
            <a:extLst>
              <a:ext uri="{FF2B5EF4-FFF2-40B4-BE49-F238E27FC236}">
                <a16:creationId xmlns:a16="http://schemas.microsoft.com/office/drawing/2014/main" id="{B5386843-2347-C744-B933-1DD36A7C8E7D}"/>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3" name="Text Placeholder 8">
            <a:extLst>
              <a:ext uri="{FF2B5EF4-FFF2-40B4-BE49-F238E27FC236}">
                <a16:creationId xmlns:a16="http://schemas.microsoft.com/office/drawing/2014/main" id="{B788C19C-2FDB-4A6C-969F-32022D374E97}"/>
              </a:ext>
            </a:extLst>
          </p:cNvPr>
          <p:cNvSpPr>
            <a:spLocks noGrp="1"/>
          </p:cNvSpPr>
          <p:nvPr>
            <p:ph type="body" sz="quarter" idx="37" hasCustomPrompt="1"/>
          </p:nvPr>
        </p:nvSpPr>
        <p:spPr>
          <a:xfrm>
            <a:off x="6824377"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4" name="Text Placeholder 10">
            <a:extLst>
              <a:ext uri="{FF2B5EF4-FFF2-40B4-BE49-F238E27FC236}">
                <a16:creationId xmlns:a16="http://schemas.microsoft.com/office/drawing/2014/main" id="{CCD08E75-AE8E-4E97-AD27-167DA938152E}"/>
              </a:ext>
            </a:extLst>
          </p:cNvPr>
          <p:cNvSpPr>
            <a:spLocks noGrp="1"/>
          </p:cNvSpPr>
          <p:nvPr>
            <p:ph type="body" sz="quarter" idx="38" hasCustomPrompt="1"/>
          </p:nvPr>
        </p:nvSpPr>
        <p:spPr>
          <a:xfrm>
            <a:off x="6824377"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26" name="Rectangle 25">
            <a:extLst>
              <a:ext uri="{FF2B5EF4-FFF2-40B4-BE49-F238E27FC236}">
                <a16:creationId xmlns:a16="http://schemas.microsoft.com/office/drawing/2014/main" id="{F906D597-BA39-4C4D-833F-CC0EE989B51C}"/>
              </a:ext>
            </a:extLst>
          </p:cNvPr>
          <p:cNvSpPr/>
          <p:nvPr userDrawn="1"/>
        </p:nvSpPr>
        <p:spPr>
          <a:xfrm>
            <a:off x="9157648"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Picture Placeholder 15">
            <a:extLst>
              <a:ext uri="{FF2B5EF4-FFF2-40B4-BE49-F238E27FC236}">
                <a16:creationId xmlns:a16="http://schemas.microsoft.com/office/drawing/2014/main" id="{A768E49A-CED3-8F42-97CF-C7E360393704}"/>
              </a:ext>
            </a:extLst>
          </p:cNvPr>
          <p:cNvSpPr>
            <a:spLocks noGrp="1"/>
          </p:cNvSpPr>
          <p:nvPr>
            <p:ph type="pic" sz="quarter" idx="50" hasCustomPrompt="1"/>
          </p:nvPr>
        </p:nvSpPr>
        <p:spPr>
          <a:xfrm>
            <a:off x="9454828"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5" name="Text Placeholder 8">
            <a:extLst>
              <a:ext uri="{FF2B5EF4-FFF2-40B4-BE49-F238E27FC236}">
                <a16:creationId xmlns:a16="http://schemas.microsoft.com/office/drawing/2014/main" id="{3A12930B-8731-45E4-B3E3-DC1419155EC3}"/>
              </a:ext>
            </a:extLst>
          </p:cNvPr>
          <p:cNvSpPr>
            <a:spLocks noGrp="1"/>
          </p:cNvSpPr>
          <p:nvPr>
            <p:ph type="body" sz="quarter" idx="39" hasCustomPrompt="1"/>
          </p:nvPr>
        </p:nvSpPr>
        <p:spPr>
          <a:xfrm>
            <a:off x="8955235"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6" name="Text Placeholder 10">
            <a:extLst>
              <a:ext uri="{FF2B5EF4-FFF2-40B4-BE49-F238E27FC236}">
                <a16:creationId xmlns:a16="http://schemas.microsoft.com/office/drawing/2014/main" id="{5E102C08-A9A7-47C6-82C1-58FFBD85289D}"/>
              </a:ext>
            </a:extLst>
          </p:cNvPr>
          <p:cNvSpPr>
            <a:spLocks noGrp="1"/>
          </p:cNvSpPr>
          <p:nvPr>
            <p:ph type="body" sz="quarter" idx="40" hasCustomPrompt="1"/>
          </p:nvPr>
        </p:nvSpPr>
        <p:spPr>
          <a:xfrm>
            <a:off x="8955235"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22" name="Slide Number Placeholder 6">
            <a:extLst>
              <a:ext uri="{FF2B5EF4-FFF2-40B4-BE49-F238E27FC236}">
                <a16:creationId xmlns:a16="http://schemas.microsoft.com/office/drawing/2014/main" id="{40C2B055-E680-DE47-949A-41B3A5A9204A}"/>
              </a:ext>
            </a:extLst>
          </p:cNvPr>
          <p:cNvSpPr>
            <a:spLocks noGrp="1"/>
          </p:cNvSpPr>
          <p:nvPr>
            <p:ph type="sldNum" sz="quarter" idx="46"/>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3421750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Bullets 3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E3B0AD5-3645-8443-891F-C0E1D9763D7A}"/>
              </a:ext>
            </a:extLst>
          </p:cNvPr>
          <p:cNvSpPr/>
          <p:nvPr userDrawn="1"/>
        </p:nvSpPr>
        <p:spPr>
          <a:xfrm>
            <a:off x="634213"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15">
            <a:extLst>
              <a:ext uri="{FF2B5EF4-FFF2-40B4-BE49-F238E27FC236}">
                <a16:creationId xmlns:a16="http://schemas.microsoft.com/office/drawing/2014/main" id="{58E0D31A-DD56-EF4B-A0DC-8130892CA19D}"/>
              </a:ext>
            </a:extLst>
          </p:cNvPr>
          <p:cNvSpPr>
            <a:spLocks noGrp="1"/>
          </p:cNvSpPr>
          <p:nvPr>
            <p:ph type="pic" sz="quarter" idx="45" hasCustomPrompt="1"/>
          </p:nvPr>
        </p:nvSpPr>
        <p:spPr>
          <a:xfrm>
            <a:off x="931393"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4318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4318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2" name="Rectangle 31">
            <a:extLst>
              <a:ext uri="{FF2B5EF4-FFF2-40B4-BE49-F238E27FC236}">
                <a16:creationId xmlns:a16="http://schemas.microsoft.com/office/drawing/2014/main" id="{BE9B724A-B58C-CD4D-8980-C0DFE08B79B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Picture Placeholder 15">
            <a:extLst>
              <a:ext uri="{FF2B5EF4-FFF2-40B4-BE49-F238E27FC236}">
                <a16:creationId xmlns:a16="http://schemas.microsoft.com/office/drawing/2014/main" id="{49A7B2CE-81BA-D944-BE88-232214C60554}"/>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25626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25626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3" name="Rectangle 32">
            <a:extLst>
              <a:ext uri="{FF2B5EF4-FFF2-40B4-BE49-F238E27FC236}">
                <a16:creationId xmlns:a16="http://schemas.microsoft.com/office/drawing/2014/main" id="{28894D68-6E31-8646-BFD7-2C0D8C4CD961}"/>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Picture Placeholder 15">
            <a:extLst>
              <a:ext uri="{FF2B5EF4-FFF2-40B4-BE49-F238E27FC236}">
                <a16:creationId xmlns:a16="http://schemas.microsoft.com/office/drawing/2014/main" id="{7228B3AA-7CEF-C740-B9D8-656B168288C0}"/>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0" name="Text Placeholder 8">
            <a:extLst>
              <a:ext uri="{FF2B5EF4-FFF2-40B4-BE49-F238E27FC236}">
                <a16:creationId xmlns:a16="http://schemas.microsoft.com/office/drawing/2014/main" id="{1BE88C8C-9E13-4109-9608-6DC4B7B0DF14}"/>
              </a:ext>
            </a:extLst>
          </p:cNvPr>
          <p:cNvSpPr>
            <a:spLocks noGrp="1"/>
          </p:cNvSpPr>
          <p:nvPr>
            <p:ph type="body" sz="quarter" idx="35" hasCustomPrompt="1"/>
          </p:nvPr>
        </p:nvSpPr>
        <p:spPr>
          <a:xfrm>
            <a:off x="46935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21" name="Text Placeholder 10">
            <a:extLst>
              <a:ext uri="{FF2B5EF4-FFF2-40B4-BE49-F238E27FC236}">
                <a16:creationId xmlns:a16="http://schemas.microsoft.com/office/drawing/2014/main" id="{903C64D8-B655-49E0-A776-8C6594DF12C9}"/>
              </a:ext>
            </a:extLst>
          </p:cNvPr>
          <p:cNvSpPr>
            <a:spLocks noGrp="1"/>
          </p:cNvSpPr>
          <p:nvPr>
            <p:ph type="body" sz="quarter" idx="36" hasCustomPrompt="1"/>
          </p:nvPr>
        </p:nvSpPr>
        <p:spPr>
          <a:xfrm>
            <a:off x="46935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7151842" y="2919257"/>
            <a:ext cx="3292475"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5" name="Group 24">
            <a:extLst>
              <a:ext uri="{FF2B5EF4-FFF2-40B4-BE49-F238E27FC236}">
                <a16:creationId xmlns:a16="http://schemas.microsoft.com/office/drawing/2014/main" id="{F886979D-82A3-4A80-B7D8-1411156740B3}"/>
              </a:ext>
            </a:extLst>
          </p:cNvPr>
          <p:cNvGrpSpPr/>
          <p:nvPr userDrawn="1"/>
        </p:nvGrpSpPr>
        <p:grpSpPr>
          <a:xfrm>
            <a:off x="6641050" y="0"/>
            <a:ext cx="4313009" cy="6858000"/>
            <a:chOff x="0" y="0"/>
            <a:chExt cx="12192000" cy="6858000"/>
          </a:xfrm>
          <a:solidFill>
            <a:schemeClr val="accent1"/>
          </a:solidFill>
        </p:grpSpPr>
        <p:sp>
          <p:nvSpPr>
            <p:cNvPr id="26" name="Rectangle 25">
              <a:extLst>
                <a:ext uri="{FF2B5EF4-FFF2-40B4-BE49-F238E27FC236}">
                  <a16:creationId xmlns:a16="http://schemas.microsoft.com/office/drawing/2014/main" id="{25A4C3AA-BB58-4285-A38D-608FB501AC1D}"/>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7" name="Rectangle 26">
              <a:extLst>
                <a:ext uri="{FF2B5EF4-FFF2-40B4-BE49-F238E27FC236}">
                  <a16:creationId xmlns:a16="http://schemas.microsoft.com/office/drawing/2014/main" id="{BBB9E9C3-2013-4B62-89A6-8A4B0F2A884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28" name="Rectangle 27">
            <a:extLst>
              <a:ext uri="{FF2B5EF4-FFF2-40B4-BE49-F238E27FC236}">
                <a16:creationId xmlns:a16="http://schemas.microsoft.com/office/drawing/2014/main" id="{E4564187-7B7F-4203-BE0E-B2085E4F1869}"/>
              </a:ext>
            </a:extLst>
          </p:cNvPr>
          <p:cNvSpPr/>
          <p:nvPr userDrawn="1"/>
        </p:nvSpPr>
        <p:spPr>
          <a:xfrm rot="5400000">
            <a:off x="7151842" y="-373218"/>
            <a:ext cx="3292475" cy="4311960"/>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69" y="3674372"/>
            <a:ext cx="3863221"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69"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323498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Bullets 4X">
    <p:bg>
      <p:bgPr>
        <a:solidFill>
          <a:schemeClr val="bg1">
            <a:lumMod val="95000"/>
          </a:schemeClr>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F5735D3-1D9F-7543-95B4-59FA78EE1633}"/>
              </a:ext>
            </a:extLst>
          </p:cNvPr>
          <p:cNvSpPr/>
          <p:nvPr userDrawn="1"/>
        </p:nvSpPr>
        <p:spPr>
          <a:xfrm>
            <a:off x="1729232"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15">
            <a:extLst>
              <a:ext uri="{FF2B5EF4-FFF2-40B4-BE49-F238E27FC236}">
                <a16:creationId xmlns:a16="http://schemas.microsoft.com/office/drawing/2014/main" id="{DC68C0D1-0629-E546-99ED-3DA6B7EE0EE8}"/>
              </a:ext>
            </a:extLst>
          </p:cNvPr>
          <p:cNvSpPr>
            <a:spLocks noGrp="1"/>
          </p:cNvSpPr>
          <p:nvPr>
            <p:ph type="pic" sz="quarter" idx="51" hasCustomPrompt="1"/>
          </p:nvPr>
        </p:nvSpPr>
        <p:spPr>
          <a:xfrm>
            <a:off x="2026412"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6" name="Text Placeholder 8">
            <a:extLst>
              <a:ext uri="{FF2B5EF4-FFF2-40B4-BE49-F238E27FC236}">
                <a16:creationId xmlns:a16="http://schemas.microsoft.com/office/drawing/2014/main" id="{DB2281E6-0C7F-4B74-AABC-FC737C5B9605}"/>
              </a:ext>
            </a:extLst>
          </p:cNvPr>
          <p:cNvSpPr>
            <a:spLocks noGrp="1"/>
          </p:cNvSpPr>
          <p:nvPr>
            <p:ph type="body" sz="quarter" idx="17" hasCustomPrompt="1"/>
          </p:nvPr>
        </p:nvSpPr>
        <p:spPr>
          <a:xfrm>
            <a:off x="1526819"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7" name="Text Placeholder 10">
            <a:extLst>
              <a:ext uri="{FF2B5EF4-FFF2-40B4-BE49-F238E27FC236}">
                <a16:creationId xmlns:a16="http://schemas.microsoft.com/office/drawing/2014/main" id="{0A536C56-F4CA-43D8-98A9-E597F5B81368}"/>
              </a:ext>
            </a:extLst>
          </p:cNvPr>
          <p:cNvSpPr>
            <a:spLocks noGrp="1"/>
          </p:cNvSpPr>
          <p:nvPr>
            <p:ph type="body" sz="quarter" idx="18" hasCustomPrompt="1"/>
          </p:nvPr>
        </p:nvSpPr>
        <p:spPr>
          <a:xfrm>
            <a:off x="1526819" y="270259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2" name="Rectangle 31">
            <a:extLst>
              <a:ext uri="{FF2B5EF4-FFF2-40B4-BE49-F238E27FC236}">
                <a16:creationId xmlns:a16="http://schemas.microsoft.com/office/drawing/2014/main" id="{4AD89EB4-58FE-9C45-AF3E-821DBB1186EC}"/>
              </a:ext>
            </a:extLst>
          </p:cNvPr>
          <p:cNvSpPr/>
          <p:nvPr userDrawn="1"/>
        </p:nvSpPr>
        <p:spPr>
          <a:xfrm>
            <a:off x="3860091" y="773488"/>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Picture Placeholder 15">
            <a:extLst>
              <a:ext uri="{FF2B5EF4-FFF2-40B4-BE49-F238E27FC236}">
                <a16:creationId xmlns:a16="http://schemas.microsoft.com/office/drawing/2014/main" id="{905D3761-5A7C-8546-BADF-20524AE7D5DB}"/>
              </a:ext>
            </a:extLst>
          </p:cNvPr>
          <p:cNvSpPr>
            <a:spLocks noGrp="1"/>
          </p:cNvSpPr>
          <p:nvPr>
            <p:ph type="pic" sz="quarter" idx="52" hasCustomPrompt="1"/>
          </p:nvPr>
        </p:nvSpPr>
        <p:spPr>
          <a:xfrm>
            <a:off x="4157271" y="1070668"/>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8" name="Text Placeholder 8">
            <a:extLst>
              <a:ext uri="{FF2B5EF4-FFF2-40B4-BE49-F238E27FC236}">
                <a16:creationId xmlns:a16="http://schemas.microsoft.com/office/drawing/2014/main" id="{CC4D12C2-93C1-4E0C-B8E5-7ABB260F3F80}"/>
              </a:ext>
            </a:extLst>
          </p:cNvPr>
          <p:cNvSpPr>
            <a:spLocks noGrp="1"/>
          </p:cNvSpPr>
          <p:nvPr>
            <p:ph type="body" sz="quarter" idx="33" hasCustomPrompt="1"/>
          </p:nvPr>
        </p:nvSpPr>
        <p:spPr>
          <a:xfrm>
            <a:off x="3657678" y="2310044"/>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2</a:t>
            </a:r>
            <a:endParaRPr lang="en-ZA" dirty="0"/>
          </a:p>
        </p:txBody>
      </p:sp>
      <p:sp>
        <p:nvSpPr>
          <p:cNvPr id="19" name="Text Placeholder 10">
            <a:extLst>
              <a:ext uri="{FF2B5EF4-FFF2-40B4-BE49-F238E27FC236}">
                <a16:creationId xmlns:a16="http://schemas.microsoft.com/office/drawing/2014/main" id="{11327781-DAAF-4F83-B459-FCB50CCFE896}"/>
              </a:ext>
            </a:extLst>
          </p:cNvPr>
          <p:cNvSpPr>
            <a:spLocks noGrp="1"/>
          </p:cNvSpPr>
          <p:nvPr>
            <p:ph type="body" sz="quarter" idx="34" hasCustomPrompt="1"/>
          </p:nvPr>
        </p:nvSpPr>
        <p:spPr>
          <a:xfrm>
            <a:off x="3657678" y="2702598"/>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5" name="Rectangle 34">
            <a:extLst>
              <a:ext uri="{FF2B5EF4-FFF2-40B4-BE49-F238E27FC236}">
                <a16:creationId xmlns:a16="http://schemas.microsoft.com/office/drawing/2014/main" id="{832E783B-B6C5-C74B-8CB2-1421AF723973}"/>
              </a:ext>
            </a:extLst>
          </p:cNvPr>
          <p:cNvSpPr/>
          <p:nvPr userDrawn="1"/>
        </p:nvSpPr>
        <p:spPr>
          <a:xfrm>
            <a:off x="1728254"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Picture Placeholder 15">
            <a:extLst>
              <a:ext uri="{FF2B5EF4-FFF2-40B4-BE49-F238E27FC236}">
                <a16:creationId xmlns:a16="http://schemas.microsoft.com/office/drawing/2014/main" id="{8B15AB9B-691E-DD4D-9136-3E88324FBF9C}"/>
              </a:ext>
            </a:extLst>
          </p:cNvPr>
          <p:cNvSpPr>
            <a:spLocks noGrp="1"/>
          </p:cNvSpPr>
          <p:nvPr>
            <p:ph type="pic" sz="quarter" idx="53" hasCustomPrompt="1"/>
          </p:nvPr>
        </p:nvSpPr>
        <p:spPr>
          <a:xfrm>
            <a:off x="2025434"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5" name="Text Placeholder 8">
            <a:extLst>
              <a:ext uri="{FF2B5EF4-FFF2-40B4-BE49-F238E27FC236}">
                <a16:creationId xmlns:a16="http://schemas.microsoft.com/office/drawing/2014/main" id="{61982B6C-C1EE-465B-8438-A6066081C644}"/>
              </a:ext>
            </a:extLst>
          </p:cNvPr>
          <p:cNvSpPr>
            <a:spLocks noGrp="1"/>
          </p:cNvSpPr>
          <p:nvPr>
            <p:ph type="body" sz="quarter" idx="45" hasCustomPrompt="1"/>
          </p:nvPr>
        </p:nvSpPr>
        <p:spPr>
          <a:xfrm>
            <a:off x="1526819"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3</a:t>
            </a:r>
            <a:endParaRPr lang="en-ZA" dirty="0"/>
          </a:p>
        </p:txBody>
      </p:sp>
      <p:sp>
        <p:nvSpPr>
          <p:cNvPr id="26" name="Text Placeholder 10">
            <a:extLst>
              <a:ext uri="{FF2B5EF4-FFF2-40B4-BE49-F238E27FC236}">
                <a16:creationId xmlns:a16="http://schemas.microsoft.com/office/drawing/2014/main" id="{0FE75CF1-5F4E-4BF8-8C99-C76C621F5012}"/>
              </a:ext>
            </a:extLst>
          </p:cNvPr>
          <p:cNvSpPr>
            <a:spLocks noGrp="1"/>
          </p:cNvSpPr>
          <p:nvPr>
            <p:ph type="body" sz="quarter" idx="46" hasCustomPrompt="1"/>
          </p:nvPr>
        </p:nvSpPr>
        <p:spPr>
          <a:xfrm>
            <a:off x="1526819"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6" name="Rectangle 35">
            <a:extLst>
              <a:ext uri="{FF2B5EF4-FFF2-40B4-BE49-F238E27FC236}">
                <a16:creationId xmlns:a16="http://schemas.microsoft.com/office/drawing/2014/main" id="{4E4FB0C7-5FAE-064C-B022-6C6F1429F789}"/>
              </a:ext>
            </a:extLst>
          </p:cNvPr>
          <p:cNvSpPr/>
          <p:nvPr userDrawn="1"/>
        </p:nvSpPr>
        <p:spPr>
          <a:xfrm>
            <a:off x="3859113" y="3771131"/>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Picture Placeholder 15">
            <a:extLst>
              <a:ext uri="{FF2B5EF4-FFF2-40B4-BE49-F238E27FC236}">
                <a16:creationId xmlns:a16="http://schemas.microsoft.com/office/drawing/2014/main" id="{3B3DF983-963A-B942-97F9-7781C383B6B3}"/>
              </a:ext>
            </a:extLst>
          </p:cNvPr>
          <p:cNvSpPr>
            <a:spLocks noGrp="1"/>
          </p:cNvSpPr>
          <p:nvPr>
            <p:ph type="pic" sz="quarter" idx="54" hasCustomPrompt="1"/>
          </p:nvPr>
        </p:nvSpPr>
        <p:spPr>
          <a:xfrm>
            <a:off x="4156293" y="4068311"/>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27" name="Text Placeholder 8">
            <a:extLst>
              <a:ext uri="{FF2B5EF4-FFF2-40B4-BE49-F238E27FC236}">
                <a16:creationId xmlns:a16="http://schemas.microsoft.com/office/drawing/2014/main" id="{C1BDC87D-8B88-4BFD-8A1A-C600A5899DF3}"/>
              </a:ext>
            </a:extLst>
          </p:cNvPr>
          <p:cNvSpPr>
            <a:spLocks noGrp="1"/>
          </p:cNvSpPr>
          <p:nvPr>
            <p:ph type="body" sz="quarter" idx="47" hasCustomPrompt="1"/>
          </p:nvPr>
        </p:nvSpPr>
        <p:spPr>
          <a:xfrm>
            <a:off x="3657678" y="5329272"/>
            <a:ext cx="1620000" cy="252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4</a:t>
            </a:r>
            <a:endParaRPr lang="en-ZA" dirty="0"/>
          </a:p>
        </p:txBody>
      </p:sp>
      <p:sp>
        <p:nvSpPr>
          <p:cNvPr id="28" name="Text Placeholder 10">
            <a:extLst>
              <a:ext uri="{FF2B5EF4-FFF2-40B4-BE49-F238E27FC236}">
                <a16:creationId xmlns:a16="http://schemas.microsoft.com/office/drawing/2014/main" id="{563D2EC4-BEF1-4AC6-872F-27FEBA2EBDE3}"/>
              </a:ext>
            </a:extLst>
          </p:cNvPr>
          <p:cNvSpPr>
            <a:spLocks noGrp="1"/>
          </p:cNvSpPr>
          <p:nvPr>
            <p:ph type="body" sz="quarter" idx="48" hasCustomPrompt="1"/>
          </p:nvPr>
        </p:nvSpPr>
        <p:spPr>
          <a:xfrm>
            <a:off x="3657678" y="5721826"/>
            <a:ext cx="1620000" cy="434302"/>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20" name="Group 19">
            <a:extLst>
              <a:ext uri="{FF2B5EF4-FFF2-40B4-BE49-F238E27FC236}">
                <a16:creationId xmlns:a16="http://schemas.microsoft.com/office/drawing/2014/main" id="{58BDD832-2CD9-45D2-AC4D-DD00EFA5A223}"/>
              </a:ext>
            </a:extLst>
          </p:cNvPr>
          <p:cNvGrpSpPr/>
          <p:nvPr userDrawn="1"/>
        </p:nvGrpSpPr>
        <p:grpSpPr>
          <a:xfrm>
            <a:off x="6641050" y="0"/>
            <a:ext cx="4313009" cy="6858000"/>
            <a:chOff x="0" y="0"/>
            <a:chExt cx="12192000" cy="6858000"/>
          </a:xfrm>
          <a:solidFill>
            <a:schemeClr val="accent1"/>
          </a:solidFill>
        </p:grpSpPr>
        <p:sp>
          <p:nvSpPr>
            <p:cNvPr id="21" name="Rectangle 20">
              <a:extLst>
                <a:ext uri="{FF2B5EF4-FFF2-40B4-BE49-F238E27FC236}">
                  <a16:creationId xmlns:a16="http://schemas.microsoft.com/office/drawing/2014/main" id="{AB47021E-0309-4638-9D02-AE2A45E2C5D1}"/>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Rectangle 23">
              <a:extLst>
                <a:ext uri="{FF2B5EF4-FFF2-40B4-BE49-F238E27FC236}">
                  <a16:creationId xmlns:a16="http://schemas.microsoft.com/office/drawing/2014/main" id="{2B8E8D6F-D64D-4B85-AA51-BDA9EF959E3F}"/>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3674372"/>
            <a:ext cx="3863221" cy="720000"/>
          </a:xfrm>
        </p:spPr>
        <p:txBody>
          <a:bodyPr anchor="b"/>
          <a:lstStyle>
            <a:lvl1pPr algn="r">
              <a:defRPr sz="4500">
                <a:solidFill>
                  <a:schemeClr val="bg1"/>
                </a:solidFill>
              </a:defRPr>
            </a:lvl1pPr>
          </a:lstStyle>
          <a:p>
            <a:r>
              <a:rPr lang="en-US" dirty="0"/>
              <a:t>Divider Slide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866470" y="4608000"/>
            <a:ext cx="3863221" cy="1800000"/>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extLst>
      <p:ext uri="{BB962C8B-B14F-4D97-AF65-F5344CB8AC3E}">
        <p14:creationId xmlns:p14="http://schemas.microsoft.com/office/powerpoint/2010/main" val="2623822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Pr>
        <a:solidFill>
          <a:schemeClr val="bg1">
            <a:lumMod val="95000"/>
          </a:schemeClr>
        </a:solidFill>
        <a:effectLst/>
      </p:bgPr>
    </p:bg>
    <p:spTree>
      <p:nvGrpSpPr>
        <p:cNvPr id="1" name=""/>
        <p:cNvGrpSpPr/>
        <p:nvPr/>
      </p:nvGrpSpPr>
      <p:grpSpPr>
        <a:xfrm>
          <a:off x="0" y="0"/>
          <a:ext cx="0" cy="0"/>
          <a:chOff x="0" y="0"/>
          <a:chExt cx="0" cy="0"/>
        </a:xfrm>
      </p:grpSpPr>
      <p:sp>
        <p:nvSpPr>
          <p:cNvPr id="32" name="Picture Placeholder 10">
            <a:extLst>
              <a:ext uri="{FF2B5EF4-FFF2-40B4-BE49-F238E27FC236}">
                <a16:creationId xmlns:a16="http://schemas.microsoft.com/office/drawing/2014/main" id="{C556A4B9-7599-4B11-B687-2C429C7968EA}"/>
              </a:ext>
            </a:extLst>
          </p:cNvPr>
          <p:cNvSpPr>
            <a:spLocks noGrp="1"/>
          </p:cNvSpPr>
          <p:nvPr>
            <p:ph type="pic" sz="quarter" idx="13" hasCustomPrompt="1"/>
          </p:nvPr>
        </p:nvSpPr>
        <p:spPr>
          <a:xfrm>
            <a:off x="-1" y="947452"/>
            <a:ext cx="5703889" cy="4320000"/>
          </a:xfrm>
          <a:solidFill>
            <a:schemeClr val="bg1">
              <a:lumMod val="85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ZA" dirty="0"/>
              <a:t>Insert or Drag and Drop your Screen Design here</a:t>
            </a:r>
          </a:p>
        </p:txBody>
      </p:sp>
      <p:pic>
        <p:nvPicPr>
          <p:cNvPr id="31" name="Picture 30">
            <a:extLst>
              <a:ext uri="{FF2B5EF4-FFF2-40B4-BE49-F238E27FC236}">
                <a16:creationId xmlns:a16="http://schemas.microsoft.com/office/drawing/2014/main" id="{78C72E08-7056-40F8-B0FE-C8DD826BF5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457201"/>
            <a:ext cx="10705833" cy="6195852"/>
          </a:xfrm>
          <a:prstGeom prst="rect">
            <a:avLst/>
          </a:prstGeom>
        </p:spPr>
      </p:pic>
      <p:sp>
        <p:nvSpPr>
          <p:cNvPr id="10" name="Picture Placeholder 22">
            <a:extLst>
              <a:ext uri="{FF2B5EF4-FFF2-40B4-BE49-F238E27FC236}">
                <a16:creationId xmlns:a16="http://schemas.microsoft.com/office/drawing/2014/main" id="{785590BE-5BE1-4AF5-B0F8-7D999658F3F8}"/>
              </a:ext>
            </a:extLst>
          </p:cNvPr>
          <p:cNvSpPr>
            <a:spLocks noGrp="1"/>
          </p:cNvSpPr>
          <p:nvPr>
            <p:ph type="pic" sz="quarter" idx="10" hasCustomPrompt="1"/>
          </p:nvPr>
        </p:nvSpPr>
        <p:spPr>
          <a:xfrm>
            <a:off x="6641052" y="136525"/>
            <a:ext cx="4313008" cy="6584950"/>
          </a:xfrm>
          <a:solidFill>
            <a:schemeClr val="accent4">
              <a:lumMod val="50000"/>
            </a:schemeClr>
          </a:solidFill>
        </p:spPr>
        <p:txBody>
          <a:bodyPr lIns="0" tIns="1512000" rIns="0" bIns="0" anchor="t"/>
          <a:lstStyle>
            <a:lvl1pPr marL="0" indent="0" algn="ctr">
              <a:buNone/>
              <a:defRPr i="1">
                <a:solidFill>
                  <a:schemeClr val="bg1"/>
                </a:solidFill>
                <a:latin typeface="Times New Roman" panose="02020603050405020304" pitchFamily="18" charset="0"/>
                <a:cs typeface="Times New Roman" panose="02020603050405020304" pitchFamily="18" charset="0"/>
              </a:defRPr>
            </a:lvl1pPr>
          </a:lstStyle>
          <a:p>
            <a:r>
              <a:rPr lang="en-ZA" dirty="0"/>
              <a:t>Insert or Drag and Drop Photo </a:t>
            </a:r>
            <a:br>
              <a:rPr lang="en-ZA" dirty="0"/>
            </a:br>
            <a:r>
              <a:rPr lang="en-ZA"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5505605" y="1273020"/>
            <a:ext cx="6584950" cy="431196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nvGrpSpPr>
          <p:cNvPr id="12" name="Group 11">
            <a:extLst>
              <a:ext uri="{FF2B5EF4-FFF2-40B4-BE49-F238E27FC236}">
                <a16:creationId xmlns:a16="http://schemas.microsoft.com/office/drawing/2014/main" id="{4FA88889-2E09-4B26-90FB-497460180E61}"/>
              </a:ext>
            </a:extLst>
          </p:cNvPr>
          <p:cNvGrpSpPr/>
          <p:nvPr userDrawn="1"/>
        </p:nvGrpSpPr>
        <p:grpSpPr>
          <a:xfrm>
            <a:off x="6641050" y="0"/>
            <a:ext cx="4313009" cy="6858000"/>
            <a:chOff x="0" y="0"/>
            <a:chExt cx="12192000" cy="6858000"/>
          </a:xfrm>
          <a:solidFill>
            <a:schemeClr val="accent1"/>
          </a:solidFill>
        </p:grpSpPr>
        <p:sp>
          <p:nvSpPr>
            <p:cNvPr id="13" name="Rectangle 12">
              <a:extLst>
                <a:ext uri="{FF2B5EF4-FFF2-40B4-BE49-F238E27FC236}">
                  <a16:creationId xmlns:a16="http://schemas.microsoft.com/office/drawing/2014/main" id="{EB70E5C8-5074-4D5F-9EBD-E5E49462D138}"/>
                </a:ext>
              </a:extLst>
            </p:cNvPr>
            <p:cNvSpPr/>
            <p:nvPr userDrawn="1"/>
          </p:nvSpPr>
          <p:spPr>
            <a:xfrm>
              <a:off x="0" y="0"/>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4" name="Rectangle 13">
              <a:extLst>
                <a:ext uri="{FF2B5EF4-FFF2-40B4-BE49-F238E27FC236}">
                  <a16:creationId xmlns:a16="http://schemas.microsoft.com/office/drawing/2014/main" id="{57144162-C52D-4D13-B080-38B1B0F6CBC6}"/>
                </a:ext>
              </a:extLst>
            </p:cNvPr>
            <p:cNvSpPr/>
            <p:nvPr userDrawn="1"/>
          </p:nvSpPr>
          <p:spPr>
            <a:xfrm>
              <a:off x="0" y="6721475"/>
              <a:ext cx="12192000" cy="1365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grpSp>
      <p:sp>
        <p:nvSpPr>
          <p:cNvPr id="5" name="Footer Placeholder 4">
            <a:extLst>
              <a:ext uri="{FF2B5EF4-FFF2-40B4-BE49-F238E27FC236}">
                <a16:creationId xmlns:a16="http://schemas.microsoft.com/office/drawing/2014/main" id="{98468ABB-DAA1-4A8F-A65A-A0EADB7120F3}"/>
              </a:ext>
            </a:extLst>
          </p:cNvPr>
          <p:cNvSpPr>
            <a:spLocks noGrp="1"/>
          </p:cNvSpPr>
          <p:nvPr>
            <p:ph type="ftr" sz="quarter" idx="44"/>
          </p:nvPr>
        </p:nvSpPr>
        <p:spPr/>
        <p:txBody>
          <a:bodyPr/>
          <a:lstStyle/>
          <a:p>
            <a:r>
              <a:rPr lang="en-ZA" dirty="0"/>
              <a:t>Add a footer</a:t>
            </a:r>
          </a:p>
        </p:txBody>
      </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ZA" dirty="0"/>
              <a:t>page </a:t>
            </a:r>
            <a:fld id="{19B51A1E-902D-48AF-9020-955120F399B6}" type="slidenum">
              <a:rPr lang="en-ZA" b="1" i="1" smtClean="0"/>
              <a:pPr/>
              <a:t>‹#›</a:t>
            </a:fld>
            <a:endParaRPr lang="en-ZA" b="1" i="1"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866470" y="1767593"/>
            <a:ext cx="3863221" cy="2595353"/>
          </a:xfrm>
        </p:spPr>
        <p:txBody>
          <a:bodyPr anchor="b"/>
          <a:lstStyle>
            <a:lvl1pPr algn="l">
              <a:defRPr sz="4500">
                <a:solidFill>
                  <a:schemeClr val="bg1"/>
                </a:solidFill>
              </a:defRPr>
            </a:lvl1pPr>
          </a:lstStyle>
          <a:p>
            <a:r>
              <a:rPr lang="en-US" dirty="0"/>
              <a:t>Emphasized Text</a:t>
            </a:r>
            <a:endParaRPr lang="en-ZA" dirty="0"/>
          </a:p>
        </p:txBody>
      </p:sp>
      <p:sp>
        <p:nvSpPr>
          <p:cNvPr id="24" name="Content Placeholder 2">
            <a:extLst>
              <a:ext uri="{FF2B5EF4-FFF2-40B4-BE49-F238E27FC236}">
                <a16:creationId xmlns:a16="http://schemas.microsoft.com/office/drawing/2014/main" id="{5C5C3D10-5CD7-421D-B7BB-581518EF00DD}"/>
              </a:ext>
            </a:extLst>
          </p:cNvPr>
          <p:cNvSpPr>
            <a:spLocks noGrp="1"/>
          </p:cNvSpPr>
          <p:nvPr>
            <p:ph idx="1"/>
          </p:nvPr>
        </p:nvSpPr>
        <p:spPr>
          <a:xfrm>
            <a:off x="6866470" y="4608000"/>
            <a:ext cx="3863221" cy="18000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extLst>
      <p:ext uri="{BB962C8B-B14F-4D97-AF65-F5344CB8AC3E}">
        <p14:creationId xmlns:p14="http://schemas.microsoft.com/office/powerpoint/2010/main" val="7787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5" name="Text Placeholder 4">
            <a:extLst>
              <a:ext uri="{FF2B5EF4-FFF2-40B4-BE49-F238E27FC236}">
                <a16:creationId xmlns:a16="http://schemas.microsoft.com/office/drawing/2014/main" id="{D52B871F-F800-4B02-8408-FF5D438CFEC4}"/>
              </a:ext>
            </a:extLst>
          </p:cNvPr>
          <p:cNvSpPr>
            <a:spLocks noGrp="1"/>
          </p:cNvSpPr>
          <p:nvPr>
            <p:ph type="body" sz="quarter" idx="13" hasCustomPrompt="1"/>
          </p:nvPr>
        </p:nvSpPr>
        <p:spPr>
          <a:xfrm>
            <a:off x="431800" y="1008000"/>
            <a:ext cx="10144125"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17" name="Rectangle 16">
            <a:extLst>
              <a:ext uri="{FF2B5EF4-FFF2-40B4-BE49-F238E27FC236}">
                <a16:creationId xmlns:a16="http://schemas.microsoft.com/office/drawing/2014/main" id="{4790D010-2852-DE49-BD36-340D6725D1D5}"/>
              </a:ext>
            </a:extLst>
          </p:cNvPr>
          <p:cNvSpPr/>
          <p:nvPr userDrawn="1"/>
        </p:nvSpPr>
        <p:spPr>
          <a:xfrm>
            <a:off x="2765072"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5">
            <a:extLst>
              <a:ext uri="{FF2B5EF4-FFF2-40B4-BE49-F238E27FC236}">
                <a16:creationId xmlns:a16="http://schemas.microsoft.com/office/drawing/2014/main" id="{24F79A85-3789-254D-AF3D-5265B6140421}"/>
              </a:ext>
            </a:extLst>
          </p:cNvPr>
          <p:cNvSpPr>
            <a:spLocks noGrp="1"/>
          </p:cNvSpPr>
          <p:nvPr>
            <p:ph type="pic" sz="quarter" idx="47" hasCustomPrompt="1"/>
          </p:nvPr>
        </p:nvSpPr>
        <p:spPr>
          <a:xfrm>
            <a:off x="3062252"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6" name="Text Placeholder 8">
            <a:extLst>
              <a:ext uri="{FF2B5EF4-FFF2-40B4-BE49-F238E27FC236}">
                <a16:creationId xmlns:a16="http://schemas.microsoft.com/office/drawing/2014/main" id="{9FBB7671-0660-45EB-8712-824ACCFDD4C4}"/>
              </a:ext>
            </a:extLst>
          </p:cNvPr>
          <p:cNvSpPr>
            <a:spLocks noGrp="1"/>
          </p:cNvSpPr>
          <p:nvPr>
            <p:ph type="body" sz="quarter" idx="17" hasCustomPrompt="1"/>
          </p:nvPr>
        </p:nvSpPr>
        <p:spPr>
          <a:xfrm>
            <a:off x="2565400"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8" name="Text Placeholder 10">
            <a:extLst>
              <a:ext uri="{FF2B5EF4-FFF2-40B4-BE49-F238E27FC236}">
                <a16:creationId xmlns:a16="http://schemas.microsoft.com/office/drawing/2014/main" id="{1014D08D-BF9C-44A1-8635-70B551FEFA4C}"/>
              </a:ext>
            </a:extLst>
          </p:cNvPr>
          <p:cNvSpPr>
            <a:spLocks noGrp="1"/>
          </p:cNvSpPr>
          <p:nvPr>
            <p:ph type="body" sz="quarter" idx="18" hasCustomPrompt="1"/>
          </p:nvPr>
        </p:nvSpPr>
        <p:spPr>
          <a:xfrm>
            <a:off x="2565400"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8" name="Rectangle 17">
            <a:extLst>
              <a:ext uri="{FF2B5EF4-FFF2-40B4-BE49-F238E27FC236}">
                <a16:creationId xmlns:a16="http://schemas.microsoft.com/office/drawing/2014/main" id="{C5D02C68-EB7D-E044-99A9-658364A3B2F0}"/>
              </a:ext>
            </a:extLst>
          </p:cNvPr>
          <p:cNvSpPr/>
          <p:nvPr userDrawn="1"/>
        </p:nvSpPr>
        <p:spPr>
          <a:xfrm>
            <a:off x="4895931"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15">
            <a:extLst>
              <a:ext uri="{FF2B5EF4-FFF2-40B4-BE49-F238E27FC236}">
                <a16:creationId xmlns:a16="http://schemas.microsoft.com/office/drawing/2014/main" id="{3826F102-F281-614F-8445-F1FD4CA62E4A}"/>
              </a:ext>
            </a:extLst>
          </p:cNvPr>
          <p:cNvSpPr>
            <a:spLocks noGrp="1"/>
          </p:cNvSpPr>
          <p:nvPr>
            <p:ph type="pic" sz="quarter" idx="48" hasCustomPrompt="1"/>
          </p:nvPr>
        </p:nvSpPr>
        <p:spPr>
          <a:xfrm>
            <a:off x="5193111"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9" name="Text Placeholder 8">
            <a:extLst>
              <a:ext uri="{FF2B5EF4-FFF2-40B4-BE49-F238E27FC236}">
                <a16:creationId xmlns:a16="http://schemas.microsoft.com/office/drawing/2014/main" id="{4339CB16-5C66-4617-AF19-7700AD97524A}"/>
              </a:ext>
            </a:extLst>
          </p:cNvPr>
          <p:cNvSpPr>
            <a:spLocks noGrp="1"/>
          </p:cNvSpPr>
          <p:nvPr>
            <p:ph type="body" sz="quarter" idx="33" hasCustomPrompt="1"/>
          </p:nvPr>
        </p:nvSpPr>
        <p:spPr>
          <a:xfrm>
            <a:off x="4696259"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0" name="Text Placeholder 10">
            <a:extLst>
              <a:ext uri="{FF2B5EF4-FFF2-40B4-BE49-F238E27FC236}">
                <a16:creationId xmlns:a16="http://schemas.microsoft.com/office/drawing/2014/main" id="{8DFFD868-459F-47BA-BA47-B6CC7A09E8E9}"/>
              </a:ext>
            </a:extLst>
          </p:cNvPr>
          <p:cNvSpPr>
            <a:spLocks noGrp="1"/>
          </p:cNvSpPr>
          <p:nvPr>
            <p:ph type="body" sz="quarter" idx="34" hasCustomPrompt="1"/>
          </p:nvPr>
        </p:nvSpPr>
        <p:spPr>
          <a:xfrm>
            <a:off x="4696259"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19" name="Rectangle 18">
            <a:extLst>
              <a:ext uri="{FF2B5EF4-FFF2-40B4-BE49-F238E27FC236}">
                <a16:creationId xmlns:a16="http://schemas.microsoft.com/office/drawing/2014/main" id="{45962E1D-1D13-2B48-9F3B-CE31039DD236}"/>
              </a:ext>
            </a:extLst>
          </p:cNvPr>
          <p:cNvSpPr/>
          <p:nvPr userDrawn="1"/>
        </p:nvSpPr>
        <p:spPr>
          <a:xfrm>
            <a:off x="7026790" y="2412312"/>
            <a:ext cx="1216152" cy="1216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15">
            <a:extLst>
              <a:ext uri="{FF2B5EF4-FFF2-40B4-BE49-F238E27FC236}">
                <a16:creationId xmlns:a16="http://schemas.microsoft.com/office/drawing/2014/main" id="{CD06C66D-CFA0-9B4B-8F90-2B01B8C524BE}"/>
              </a:ext>
            </a:extLst>
          </p:cNvPr>
          <p:cNvSpPr>
            <a:spLocks noGrp="1"/>
          </p:cNvSpPr>
          <p:nvPr>
            <p:ph type="pic" sz="quarter" idx="49" hasCustomPrompt="1"/>
          </p:nvPr>
        </p:nvSpPr>
        <p:spPr>
          <a:xfrm>
            <a:off x="7323970" y="2709492"/>
            <a:ext cx="621792" cy="621792"/>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l">
              <a:buNone/>
              <a:defRPr lang="en-ZA" sz="5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dirty="0"/>
              <a:t>Add</a:t>
            </a:r>
          </a:p>
          <a:p>
            <a:pPr marL="266700" lvl="0" indent="-266700" algn="ctr"/>
            <a:r>
              <a:rPr lang="en-US" dirty="0"/>
              <a:t>Picture</a:t>
            </a:r>
            <a:endParaRPr lang="en-ZA" dirty="0"/>
          </a:p>
        </p:txBody>
      </p:sp>
      <p:sp>
        <p:nvSpPr>
          <p:cNvPr id="11" name="Text Placeholder 8">
            <a:extLst>
              <a:ext uri="{FF2B5EF4-FFF2-40B4-BE49-F238E27FC236}">
                <a16:creationId xmlns:a16="http://schemas.microsoft.com/office/drawing/2014/main" id="{2C2CF09F-AE9E-47DD-899E-02CEAEFE3CC1}"/>
              </a:ext>
            </a:extLst>
          </p:cNvPr>
          <p:cNvSpPr>
            <a:spLocks noGrp="1"/>
          </p:cNvSpPr>
          <p:nvPr>
            <p:ph type="body" sz="quarter" idx="35" hasCustomPrompt="1"/>
          </p:nvPr>
        </p:nvSpPr>
        <p:spPr>
          <a:xfrm>
            <a:off x="6827118" y="3971432"/>
            <a:ext cx="162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dirty="0"/>
              <a:t>Bullet 1</a:t>
            </a:r>
            <a:endParaRPr lang="en-ZA" dirty="0"/>
          </a:p>
        </p:txBody>
      </p:sp>
      <p:sp>
        <p:nvSpPr>
          <p:cNvPr id="12" name="Text Placeholder 10">
            <a:extLst>
              <a:ext uri="{FF2B5EF4-FFF2-40B4-BE49-F238E27FC236}">
                <a16:creationId xmlns:a16="http://schemas.microsoft.com/office/drawing/2014/main" id="{7AA959D8-F91C-4891-A16D-51CF31166B71}"/>
              </a:ext>
            </a:extLst>
          </p:cNvPr>
          <p:cNvSpPr>
            <a:spLocks noGrp="1"/>
          </p:cNvSpPr>
          <p:nvPr>
            <p:ph type="body" sz="quarter" idx="36" hasCustomPrompt="1"/>
          </p:nvPr>
        </p:nvSpPr>
        <p:spPr>
          <a:xfrm>
            <a:off x="6827118" y="4471987"/>
            <a:ext cx="1620000" cy="720000"/>
          </a:xfrm>
        </p:spPr>
        <p:txBody>
          <a:bodyPr/>
          <a:lstStyle>
            <a:lvl1pPr marL="0" indent="0" algn="ctr">
              <a:buNone/>
              <a:defRPr sz="1400">
                <a:solidFill>
                  <a:schemeClr val="tx1">
                    <a:lumMod val="75000"/>
                    <a:lumOff val="25000"/>
                  </a:schemeClr>
                </a:solidFill>
              </a:defRPr>
            </a:lvl1pPr>
          </a:lstStyle>
          <a:p>
            <a:pPr lvl="0"/>
            <a:r>
              <a:rPr lang="en-US" dirty="0"/>
              <a:t>Bullet Description</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16" name="Slide Number Placeholder 6">
            <a:extLst>
              <a:ext uri="{FF2B5EF4-FFF2-40B4-BE49-F238E27FC236}">
                <a16:creationId xmlns:a16="http://schemas.microsoft.com/office/drawing/2014/main" id="{10C57817-9ECE-F147-BBDB-760FAF41C8E8}"/>
              </a:ext>
            </a:extLst>
          </p:cNvPr>
          <p:cNvSpPr>
            <a:spLocks noGrp="1"/>
          </p:cNvSpPr>
          <p:nvPr>
            <p:ph type="sldNum" sz="quarter" idx="44"/>
          </p:nvPr>
        </p:nvSpPr>
        <p:spPr>
          <a:xfrm>
            <a:off x="11091633" y="6456363"/>
            <a:ext cx="962795" cy="264330"/>
          </a:xfrm>
        </p:spPr>
        <p:txBody>
          <a:bodyPr/>
          <a:lstStyle/>
          <a:p>
            <a:r>
              <a:rPr lang="en-ZA" dirty="0"/>
              <a:t>page </a:t>
            </a:r>
            <a:fld id="{19B51A1E-902D-48AF-9020-955120F399B6}" type="slidenum">
              <a:rPr lang="en-ZA" b="1" i="1" smtClean="0"/>
              <a:pPr/>
              <a:t>‹#›</a:t>
            </a:fld>
            <a:endParaRPr lang="en-ZA" b="1" i="1" dirty="0"/>
          </a:p>
        </p:txBody>
      </p:sp>
    </p:spTree>
    <p:extLst>
      <p:ext uri="{BB962C8B-B14F-4D97-AF65-F5344CB8AC3E}">
        <p14:creationId xmlns:p14="http://schemas.microsoft.com/office/powerpoint/2010/main" val="931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BF466B-33BA-42AC-AFB2-51FC72C2FA45}"/>
              </a:ext>
            </a:extLst>
          </p:cNvPr>
          <p:cNvSpPr/>
          <p:nvPr userDrawn="1"/>
        </p:nvSpPr>
        <p:spPr>
          <a:xfrm>
            <a:off x="0" y="0"/>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C4A5CDF3-277F-457A-90F6-C20C9F0EF716}"/>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9" name="Rectangle 8">
            <a:extLst>
              <a:ext uri="{FF2B5EF4-FFF2-40B4-BE49-F238E27FC236}">
                <a16:creationId xmlns:a16="http://schemas.microsoft.com/office/drawing/2014/main" id="{01509F7B-15BA-44E2-85A9-A5A242FAF0E0}"/>
              </a:ext>
            </a:extLst>
          </p:cNvPr>
          <p:cNvSpPr/>
          <p:nvPr userDrawn="1"/>
        </p:nvSpPr>
        <p:spPr>
          <a:xfrm rot="5400000">
            <a:off x="8144030" y="2810031"/>
            <a:ext cx="6858000" cy="12379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2D8A2F97-6D60-46FC-A9F8-936208153882}"/>
              </a:ext>
            </a:extLst>
          </p:cNvPr>
          <p:cNvSpPr/>
          <p:nvPr userDrawn="1"/>
        </p:nvSpPr>
        <p:spPr>
          <a:xfrm>
            <a:off x="0" y="6721475"/>
            <a:ext cx="12192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0143235" cy="432000"/>
          </a:xfrm>
          <a:prstGeom prst="rect">
            <a:avLst/>
          </a:prstGeom>
        </p:spPr>
        <p:txBody>
          <a:bodyPr vert="horz" lIns="0" tIns="0" rIns="0" bIns="0" rtlCol="0" anchor="ctr">
            <a:noAutofit/>
          </a:bodyPr>
          <a:lstStyle/>
          <a:p>
            <a:r>
              <a:rPr lang="en-US"/>
              <a:t>Click to edit Master title style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152000"/>
            <a:ext cx="10143235" cy="503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260974" y="6365893"/>
            <a:ext cx="4114800" cy="226714"/>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091633" y="6456363"/>
            <a:ext cx="962795" cy="264330"/>
          </a:xfrm>
          <a:prstGeom prst="rect">
            <a:avLst/>
          </a:prstGeom>
          <a:ln w="3175">
            <a:solidFill>
              <a:schemeClr val="bg1">
                <a:lumMod val="95000"/>
              </a:schemeClr>
            </a:solidFill>
          </a:ln>
        </p:spPr>
        <p:txBody>
          <a:bodyPr vert="horz" lIns="0" tIns="0" rIns="0" bIns="0" rtlCol="0" anchor="ctr"/>
          <a:lstStyle>
            <a:lvl1pPr algn="ctr">
              <a:defRPr sz="1400">
                <a:solidFill>
                  <a:schemeClr val="tx1">
                    <a:lumMod val="75000"/>
                    <a:lumOff val="25000"/>
                  </a:schemeClr>
                </a:solidFill>
              </a:defRPr>
            </a:lvl1pPr>
          </a:lstStyle>
          <a:p>
            <a:r>
              <a:rPr lang="en-ZA" dirty="0"/>
              <a:t>page </a:t>
            </a:r>
            <a:fld id="{19B51A1E-902D-48AF-9020-955120F399B6}" type="slidenum">
              <a:rPr lang="en-ZA" b="1" i="1" smtClean="0"/>
              <a:pPr/>
              <a:t>‹#›</a:t>
            </a:fld>
            <a:endParaRPr lang="en-ZA" b="1" i="1" dirty="0"/>
          </a:p>
        </p:txBody>
      </p:sp>
      <p:sp>
        <p:nvSpPr>
          <p:cNvPr id="11" name="TextBox 10">
            <a:extLst>
              <a:ext uri="{FF2B5EF4-FFF2-40B4-BE49-F238E27FC236}">
                <a16:creationId xmlns:a16="http://schemas.microsoft.com/office/drawing/2014/main" id="{FF5B127E-AB96-49E0-8307-05174D7A6231}"/>
              </a:ext>
            </a:extLst>
          </p:cNvPr>
          <p:cNvSpPr txBox="1"/>
          <p:nvPr userDrawn="1"/>
        </p:nvSpPr>
        <p:spPr>
          <a:xfrm>
            <a:off x="11034141" y="5994000"/>
            <a:ext cx="1077777" cy="359073"/>
          </a:xfrm>
          <a:prstGeom prst="rect">
            <a:avLst/>
          </a:prstGeom>
          <a:noFill/>
        </p:spPr>
        <p:txBody>
          <a:bodyPr wrap="square" lIns="0" tIns="0" rIns="0" bIns="0" rtlCol="0">
            <a:spAutoFit/>
          </a:bodyPr>
          <a:lstStyle/>
          <a:p>
            <a:pPr algn="ctr">
              <a:lnSpc>
                <a:spcPts val="1400"/>
              </a:lnSpc>
            </a:pPr>
            <a:r>
              <a:rPr lang="en-ZA" sz="2400" b="1" spc="-150" baseline="0" dirty="0">
                <a:solidFill>
                  <a:schemeClr val="accent1"/>
                </a:solidFill>
              </a:rPr>
              <a:t>Contoso</a:t>
            </a:r>
            <a:br>
              <a:rPr lang="en-ZA" sz="2400" b="1" spc="-150" baseline="0" dirty="0">
                <a:solidFill>
                  <a:schemeClr val="tx1">
                    <a:lumMod val="50000"/>
                    <a:lumOff val="50000"/>
                  </a:schemeClr>
                </a:solidFill>
              </a:rPr>
            </a:br>
            <a:r>
              <a:rPr lang="en-ZA" sz="1000" b="0" spc="0" baseline="0" dirty="0">
                <a:solidFill>
                  <a:schemeClr val="tx1">
                    <a:lumMod val="50000"/>
                    <a:lumOff val="50000"/>
                  </a:schemeClr>
                </a:solidFill>
              </a:rPr>
              <a:t>Pharmaceuticals</a:t>
            </a: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59"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50" r:id="rId17"/>
    <p:sldLayoutId id="2147483652" r:id="rId18"/>
    <p:sldLayoutId id="2147483656" r:id="rId19"/>
    <p:sldLayoutId id="2147483657" r:id="rId20"/>
    <p:sldLayoutId id="2147483653" r:id="rId21"/>
    <p:sldLayoutId id="2147483677" r:id="rId22"/>
    <p:sldLayoutId id="2147483678" r:id="rId23"/>
    <p:sldLayoutId id="2147483654" r:id="rId24"/>
    <p:sldLayoutId id="2147483655" r:id="rId25"/>
    <p:sldLayoutId id="2147483660" r:id="rId26"/>
    <p:sldLayoutId id="2147483675" r:id="rId27"/>
    <p:sldLayoutId id="2147483676" r:id="rId28"/>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jp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15.xml"/><Relationship Id="rId4" Type="http://schemas.openxmlformats.org/officeDocument/2006/relationships/image" Target="../media/image43.jpg"/></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air of glasses on a table&#10;&#10;Description automatically generated">
            <a:extLst>
              <a:ext uri="{FF2B5EF4-FFF2-40B4-BE49-F238E27FC236}">
                <a16:creationId xmlns:a16="http://schemas.microsoft.com/office/drawing/2014/main" id="{9386B0C3-4F6C-4998-B1B7-80DFCB734F9F}"/>
              </a:ext>
            </a:extLst>
          </p:cNvPr>
          <p:cNvPicPr>
            <a:picLocks noChangeAspect="1"/>
          </p:cNvPicPr>
          <p:nvPr/>
        </p:nvPicPr>
        <p:blipFill>
          <a:blip r:embed="rId2"/>
          <a:stretch>
            <a:fillRect/>
          </a:stretch>
        </p:blipFill>
        <p:spPr>
          <a:xfrm>
            <a:off x="0" y="38100"/>
            <a:ext cx="12192000" cy="6896100"/>
          </a:xfrm>
          <a:prstGeom prst="rect">
            <a:avLst/>
          </a:prstGeom>
          <a:ln>
            <a:solidFill>
              <a:schemeClr val="accent1"/>
            </a:solidFill>
          </a:ln>
        </p:spPr>
      </p:pic>
      <p:sp>
        <p:nvSpPr>
          <p:cNvPr id="13" name="Oval 12">
            <a:extLst>
              <a:ext uri="{FF2B5EF4-FFF2-40B4-BE49-F238E27FC236}">
                <a16:creationId xmlns:a16="http://schemas.microsoft.com/office/drawing/2014/main" id="{8E7671AA-130A-47D3-B5CC-ECCDCB12F3B2}"/>
              </a:ext>
            </a:extLst>
          </p:cNvPr>
          <p:cNvSpPr/>
          <p:nvPr/>
        </p:nvSpPr>
        <p:spPr>
          <a:xfrm>
            <a:off x="5229225" y="2143125"/>
            <a:ext cx="914400" cy="91440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B550A23-16A6-4AB1-9C39-AC614892DE15}"/>
              </a:ext>
            </a:extLst>
          </p:cNvPr>
          <p:cNvSpPr/>
          <p:nvPr/>
        </p:nvSpPr>
        <p:spPr>
          <a:xfrm>
            <a:off x="6048375" y="5791200"/>
            <a:ext cx="47625" cy="4571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3F84E7F-803E-4D19-A36C-7E15D0EF51CC}"/>
              </a:ext>
            </a:extLst>
          </p:cNvPr>
          <p:cNvSpPr/>
          <p:nvPr/>
        </p:nvSpPr>
        <p:spPr>
          <a:xfrm>
            <a:off x="4286250" y="2952750"/>
            <a:ext cx="45719" cy="45719"/>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0D7E1E2-828F-4F87-B57C-F6FC7E96F8EE}"/>
              </a:ext>
            </a:extLst>
          </p:cNvPr>
          <p:cNvSpPr/>
          <p:nvPr/>
        </p:nvSpPr>
        <p:spPr>
          <a:xfrm>
            <a:off x="4114799" y="2538412"/>
            <a:ext cx="3543300" cy="1323975"/>
          </a:xfrm>
          <a:prstGeom prst="roundRect">
            <a:avLst/>
          </a:prstGeom>
          <a:solidFill>
            <a:srgbClr val="00B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dirty="0">
                <a:solidFill>
                  <a:schemeClr val="tx1"/>
                </a:solidFill>
              </a:rPr>
              <a:t>One Health is an effort for bringing remote/needy people &amp; Healthcare Organizations under one roof</a:t>
            </a:r>
          </a:p>
        </p:txBody>
      </p:sp>
      <p:pic>
        <p:nvPicPr>
          <p:cNvPr id="24" name="Picture 23" descr="A close up of a logo&#10;&#10;Description automatically generated">
            <a:extLst>
              <a:ext uri="{FF2B5EF4-FFF2-40B4-BE49-F238E27FC236}">
                <a16:creationId xmlns:a16="http://schemas.microsoft.com/office/drawing/2014/main" id="{1E2E0ED1-07BD-4EF8-8FFD-E31F25BE2963}"/>
              </a:ext>
            </a:extLst>
          </p:cNvPr>
          <p:cNvPicPr>
            <a:picLocks noChangeAspect="1"/>
          </p:cNvPicPr>
          <p:nvPr/>
        </p:nvPicPr>
        <p:blipFill>
          <a:blip r:embed="rId3"/>
          <a:stretch>
            <a:fillRect/>
          </a:stretch>
        </p:blipFill>
        <p:spPr>
          <a:xfrm>
            <a:off x="4475162" y="0"/>
            <a:ext cx="2822575" cy="2600325"/>
          </a:xfrm>
          <a:prstGeom prst="ellipse">
            <a:avLst/>
          </a:prstGeom>
          <a:ln>
            <a:noFill/>
          </a:ln>
          <a:effectLst>
            <a:softEdge rad="112500"/>
          </a:effectLst>
        </p:spPr>
      </p:pic>
    </p:spTree>
    <p:extLst>
      <p:ext uri="{BB962C8B-B14F-4D97-AF65-F5344CB8AC3E}">
        <p14:creationId xmlns:p14="http://schemas.microsoft.com/office/powerpoint/2010/main" val="900710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7DCBC-05F8-40A2-81B2-4A778EE51D70}"/>
              </a:ext>
            </a:extLst>
          </p:cNvPr>
          <p:cNvSpPr>
            <a:spLocks noGrp="1"/>
          </p:cNvSpPr>
          <p:nvPr>
            <p:ph type="title"/>
          </p:nvPr>
        </p:nvSpPr>
        <p:spPr/>
        <p:txBody>
          <a:bodyPr/>
          <a:lstStyle/>
          <a:p>
            <a:pPr algn="ctr"/>
            <a:r>
              <a:rPr lang="en-US" sz="4000" dirty="0">
                <a:solidFill>
                  <a:srgbClr val="00B0F0"/>
                </a:solidFill>
                <a:latin typeface="Bahnschrift" panose="020B0502040204020203" pitchFamily="34" charset="0"/>
              </a:rPr>
              <a:t>Work Flow(Lab to equipment organization)</a:t>
            </a:r>
            <a:endParaRPr lang="en-US" sz="4000" dirty="0"/>
          </a:p>
        </p:txBody>
      </p:sp>
      <p:sp>
        <p:nvSpPr>
          <p:cNvPr id="3" name="Slide Number Placeholder 2">
            <a:extLst>
              <a:ext uri="{FF2B5EF4-FFF2-40B4-BE49-F238E27FC236}">
                <a16:creationId xmlns:a16="http://schemas.microsoft.com/office/drawing/2014/main" id="{0BBE053A-9F72-4DEC-A05B-160AE40C5169}"/>
              </a:ext>
            </a:extLst>
          </p:cNvPr>
          <p:cNvSpPr>
            <a:spLocks noGrp="1"/>
          </p:cNvSpPr>
          <p:nvPr>
            <p:ph type="sldNum" sz="quarter" idx="14"/>
          </p:nvPr>
        </p:nvSpPr>
        <p:spPr/>
        <p:txBody>
          <a:bodyPr/>
          <a:lstStyle/>
          <a:p>
            <a:r>
              <a:rPr lang="en-ZA"/>
              <a:t>page </a:t>
            </a:r>
            <a:fld id="{19B51A1E-902D-48AF-9020-955120F399B6}" type="slidenum">
              <a:rPr lang="en-ZA" b="1" i="1" smtClean="0"/>
              <a:pPr/>
              <a:t>10</a:t>
            </a:fld>
            <a:endParaRPr lang="en-ZA" b="1" i="1" dirty="0"/>
          </a:p>
        </p:txBody>
      </p:sp>
      <p:pic>
        <p:nvPicPr>
          <p:cNvPr id="4" name="Picture 3" descr="A close up of a map&#10;&#10;Description automatically generated">
            <a:extLst>
              <a:ext uri="{FF2B5EF4-FFF2-40B4-BE49-F238E27FC236}">
                <a16:creationId xmlns:a16="http://schemas.microsoft.com/office/drawing/2014/main" id="{53CC5F19-3637-400D-BD0C-A2BCBB269A43}"/>
              </a:ext>
            </a:extLst>
          </p:cNvPr>
          <p:cNvPicPr>
            <a:picLocks noChangeAspect="1"/>
          </p:cNvPicPr>
          <p:nvPr/>
        </p:nvPicPr>
        <p:blipFill>
          <a:blip r:embed="rId2"/>
          <a:stretch>
            <a:fillRect/>
          </a:stretch>
        </p:blipFill>
        <p:spPr>
          <a:xfrm>
            <a:off x="741117" y="1368298"/>
            <a:ext cx="9525000" cy="2432177"/>
          </a:xfrm>
          <a:prstGeom prst="rect">
            <a:avLst/>
          </a:prstGeom>
        </p:spPr>
      </p:pic>
      <p:sp>
        <p:nvSpPr>
          <p:cNvPr id="5" name="TextBox 4">
            <a:extLst>
              <a:ext uri="{FF2B5EF4-FFF2-40B4-BE49-F238E27FC236}">
                <a16:creationId xmlns:a16="http://schemas.microsoft.com/office/drawing/2014/main" id="{A28D6AC9-9DBE-443E-BB2E-C21BFB568058}"/>
              </a:ext>
            </a:extLst>
          </p:cNvPr>
          <p:cNvSpPr txBox="1"/>
          <p:nvPr/>
        </p:nvSpPr>
        <p:spPr>
          <a:xfrm>
            <a:off x="741117" y="3962399"/>
            <a:ext cx="9524999" cy="1938992"/>
          </a:xfrm>
          <a:prstGeom prst="rect">
            <a:avLst/>
          </a:prstGeom>
          <a:noFill/>
        </p:spPr>
        <p:txBody>
          <a:bodyPr wrap="square" rtlCol="0">
            <a:spAutoFit/>
          </a:bodyPr>
          <a:lstStyle/>
          <a:p>
            <a:r>
              <a:rPr lang="en-US" sz="2400" dirty="0"/>
              <a:t>A lab assistant request for a new equipment or maintenance of an old equipment from hospital enterprise this request goes to equipment supplier enterprise where the equipment supplier accepts the request and processes the required equipment back to hospitals lab organization where the lab assistant accepts it.</a:t>
            </a:r>
          </a:p>
        </p:txBody>
      </p:sp>
    </p:spTree>
    <p:extLst>
      <p:ext uri="{BB962C8B-B14F-4D97-AF65-F5344CB8AC3E}">
        <p14:creationId xmlns:p14="http://schemas.microsoft.com/office/powerpoint/2010/main" val="2365603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432000" y="913781"/>
            <a:ext cx="10143235" cy="432000"/>
          </a:xfrm>
        </p:spPr>
        <p:txBody>
          <a:bodyPr/>
          <a:lstStyle/>
          <a:p>
            <a:pPr algn="ctr"/>
            <a:r>
              <a:rPr lang="en-ZA" sz="4800" dirty="0">
                <a:solidFill>
                  <a:srgbClr val="00B0F0"/>
                </a:solidFill>
                <a:latin typeface="Bahnschrift" panose="020B0502040204020203" pitchFamily="34" charset="0"/>
              </a:rPr>
              <a:t>Organizations</a:t>
            </a:r>
            <a:endParaRPr lang="en-ZA" dirty="0">
              <a:solidFill>
                <a:srgbClr val="00B0F0"/>
              </a:solidFill>
              <a:latin typeface="Bahnschrift" panose="020B0502040204020203" pitchFamily="34" charset="0"/>
            </a:endParaRP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ZA" dirty="0">
                <a:solidFill>
                  <a:schemeClr val="tx1"/>
                </a:solidFill>
              </a:rPr>
              <a:t>Hospital</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ZA" dirty="0">
                <a:solidFill>
                  <a:schemeClr val="tx1"/>
                </a:solidFill>
              </a:rPr>
              <a:t>Lab</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ZA" dirty="0">
                <a:solidFill>
                  <a:schemeClr val="tx1"/>
                </a:solidFill>
              </a:rPr>
              <a:t>Blood</a:t>
            </a:r>
            <a:r>
              <a:rPr lang="en-ZA" dirty="0"/>
              <a:t> </a:t>
            </a:r>
            <a:r>
              <a:rPr lang="en-ZA" dirty="0">
                <a:solidFill>
                  <a:schemeClr val="tx1"/>
                </a:solidFill>
              </a:rPr>
              <a:t>Bank</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ZA" dirty="0">
                <a:solidFill>
                  <a:schemeClr val="tx1"/>
                </a:solidFill>
              </a:rPr>
              <a:t>Pharmacy</a:t>
            </a:r>
          </a:p>
        </p:txBody>
      </p:sp>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ZA" dirty="0">
                <a:solidFill>
                  <a:schemeClr val="tx1"/>
                </a:solidFill>
              </a:rPr>
              <a:t>Equipment</a:t>
            </a:r>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46"/>
          </p:nvPr>
        </p:nvSpPr>
        <p:spPr/>
        <p:txBody>
          <a:bodyPr/>
          <a:lstStyle/>
          <a:p>
            <a:r>
              <a:rPr lang="en-ZA" dirty="0"/>
              <a:t>page </a:t>
            </a:r>
            <a:fld id="{19B51A1E-902D-48AF-9020-955120F399B6}" type="slidenum">
              <a:rPr lang="en-ZA" smtClean="0"/>
              <a:pPr/>
              <a:t>11</a:t>
            </a:fld>
            <a:endParaRPr lang="en-ZA" dirty="0"/>
          </a:p>
        </p:txBody>
      </p:sp>
      <p:pic>
        <p:nvPicPr>
          <p:cNvPr id="70" name="Picture Placeholder 69" descr="A close up of a sign&#10;&#10;Description generated with high confidence">
            <a:extLst>
              <a:ext uri="{FF2B5EF4-FFF2-40B4-BE49-F238E27FC236}">
                <a16:creationId xmlns:a16="http://schemas.microsoft.com/office/drawing/2014/main" id="{EE20EC90-0115-48D3-943A-B2EE6B153C36}"/>
              </a:ext>
            </a:extLst>
          </p:cNvPr>
          <p:cNvPicPr>
            <a:picLocks noGrp="1" noChangeAspect="1"/>
          </p:cNvPicPr>
          <p:nvPr>
            <p:ph type="pic" sz="quarter" idx="41"/>
          </p:nvPr>
        </p:nvPicPr>
        <p:blipFill>
          <a:blip r:embed="rId2"/>
          <a:srcRect l="21969" r="21969"/>
          <a:stretch>
            <a:fillRect/>
          </a:stretch>
        </p:blipFill>
        <p:spPr/>
      </p:pic>
      <p:pic>
        <p:nvPicPr>
          <p:cNvPr id="72" name="Picture Placeholder 71" descr="A room filled with furniture&#10;&#10;Description generated with very high confidence">
            <a:extLst>
              <a:ext uri="{FF2B5EF4-FFF2-40B4-BE49-F238E27FC236}">
                <a16:creationId xmlns:a16="http://schemas.microsoft.com/office/drawing/2014/main" id="{FB53D09A-E33F-48A8-B355-09CED1DC1033}"/>
              </a:ext>
            </a:extLst>
          </p:cNvPr>
          <p:cNvPicPr>
            <a:picLocks noGrp="1" noChangeAspect="1"/>
          </p:cNvPicPr>
          <p:nvPr>
            <p:ph type="pic" sz="quarter" idx="47"/>
          </p:nvPr>
        </p:nvPicPr>
        <p:blipFill>
          <a:blip r:embed="rId3"/>
          <a:srcRect l="35004" r="35004"/>
          <a:stretch>
            <a:fillRect/>
          </a:stretch>
        </p:blipFill>
        <p:spPr/>
      </p:pic>
      <p:pic>
        <p:nvPicPr>
          <p:cNvPr id="74" name="Picture Placeholder 73">
            <a:extLst>
              <a:ext uri="{FF2B5EF4-FFF2-40B4-BE49-F238E27FC236}">
                <a16:creationId xmlns:a16="http://schemas.microsoft.com/office/drawing/2014/main" id="{4145B6D7-0DA1-4DD5-8B15-5A2909CEAEFD}"/>
              </a:ext>
            </a:extLst>
          </p:cNvPr>
          <p:cNvPicPr>
            <a:picLocks noGrp="1" noChangeAspect="1"/>
          </p:cNvPicPr>
          <p:nvPr>
            <p:ph type="pic" sz="quarter" idx="48"/>
          </p:nvPr>
        </p:nvPicPr>
        <p:blipFill>
          <a:blip r:embed="rId4"/>
          <a:srcRect l="19152" r="19152"/>
          <a:stretch>
            <a:fillRect/>
          </a:stretch>
        </p:blipFill>
        <p:spPr/>
      </p:pic>
      <p:pic>
        <p:nvPicPr>
          <p:cNvPr id="76" name="Picture Placeholder 75">
            <a:extLst>
              <a:ext uri="{FF2B5EF4-FFF2-40B4-BE49-F238E27FC236}">
                <a16:creationId xmlns:a16="http://schemas.microsoft.com/office/drawing/2014/main" id="{15CCEEDB-A0E1-4832-B379-0D259856B585}"/>
              </a:ext>
            </a:extLst>
          </p:cNvPr>
          <p:cNvPicPr>
            <a:picLocks noGrp="1" noChangeAspect="1"/>
          </p:cNvPicPr>
          <p:nvPr>
            <p:ph type="pic" sz="quarter" idx="49"/>
          </p:nvPr>
        </p:nvPicPr>
        <p:blipFill>
          <a:blip r:embed="rId5"/>
          <a:srcRect l="19231" r="19231"/>
          <a:stretch>
            <a:fillRect/>
          </a:stretch>
        </p:blipFill>
        <p:spPr/>
      </p:pic>
      <p:pic>
        <p:nvPicPr>
          <p:cNvPr id="78" name="Picture Placeholder 77" descr="A group of glass bottles on a table&#10;&#10;Description generated with high confidence">
            <a:extLst>
              <a:ext uri="{FF2B5EF4-FFF2-40B4-BE49-F238E27FC236}">
                <a16:creationId xmlns:a16="http://schemas.microsoft.com/office/drawing/2014/main" id="{4C35DB1B-1C18-485D-80E5-BF6FF1BE7AE5}"/>
              </a:ext>
            </a:extLst>
          </p:cNvPr>
          <p:cNvPicPr>
            <a:picLocks noGrp="1" noChangeAspect="1"/>
          </p:cNvPicPr>
          <p:nvPr>
            <p:ph type="pic" sz="quarter" idx="50"/>
          </p:nvPr>
        </p:nvPicPr>
        <p:blipFill>
          <a:blip r:embed="rId6"/>
          <a:srcRect/>
          <a:stretch>
            <a:fillRect/>
          </a:stretch>
        </p:blipFill>
        <p:spPr/>
      </p:pic>
    </p:spTree>
    <p:extLst>
      <p:ext uri="{BB962C8B-B14F-4D97-AF65-F5344CB8AC3E}">
        <p14:creationId xmlns:p14="http://schemas.microsoft.com/office/powerpoint/2010/main" val="271264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ED61FF-98D7-468C-A710-A0E65FFCFDD7}"/>
              </a:ext>
            </a:extLst>
          </p:cNvPr>
          <p:cNvSpPr>
            <a:spLocks noGrp="1"/>
          </p:cNvSpPr>
          <p:nvPr>
            <p:ph type="title"/>
          </p:nvPr>
        </p:nvSpPr>
        <p:spPr>
          <a:xfrm>
            <a:off x="432000" y="913781"/>
            <a:ext cx="10143235" cy="432000"/>
          </a:xfrm>
        </p:spPr>
        <p:txBody>
          <a:bodyPr/>
          <a:lstStyle/>
          <a:p>
            <a:pPr algn="ctr"/>
            <a:r>
              <a:rPr lang="en-ZA" sz="4800" dirty="0">
                <a:solidFill>
                  <a:srgbClr val="00B0F0"/>
                </a:solidFill>
                <a:latin typeface="Bahnschrift" panose="020B0502040204020203" pitchFamily="34" charset="0"/>
              </a:rPr>
              <a:t>Roles</a:t>
            </a:r>
            <a:endParaRPr lang="en-ZA" dirty="0">
              <a:solidFill>
                <a:srgbClr val="00B0F0"/>
              </a:solidFill>
              <a:latin typeface="Bahnschrift" panose="020B0502040204020203" pitchFamily="34" charset="0"/>
            </a:endParaRPr>
          </a:p>
        </p:txBody>
      </p:sp>
      <p:sp>
        <p:nvSpPr>
          <p:cNvPr id="5" name="Text Placeholder 4">
            <a:extLst>
              <a:ext uri="{FF2B5EF4-FFF2-40B4-BE49-F238E27FC236}">
                <a16:creationId xmlns:a16="http://schemas.microsoft.com/office/drawing/2014/main" id="{DB6638D4-E453-4BC4-A3A0-F3C51852BCF8}"/>
              </a:ext>
            </a:extLst>
          </p:cNvPr>
          <p:cNvSpPr>
            <a:spLocks noGrp="1"/>
          </p:cNvSpPr>
          <p:nvPr>
            <p:ph type="body" sz="quarter" idx="17"/>
          </p:nvPr>
        </p:nvSpPr>
        <p:spPr/>
        <p:txBody>
          <a:bodyPr/>
          <a:lstStyle/>
          <a:p>
            <a:r>
              <a:rPr lang="en-ZA" dirty="0">
                <a:solidFill>
                  <a:schemeClr val="tx1"/>
                </a:solidFill>
              </a:rPr>
              <a:t>Doctor</a:t>
            </a:r>
          </a:p>
        </p:txBody>
      </p:sp>
      <p:sp>
        <p:nvSpPr>
          <p:cNvPr id="9" name="Text Placeholder 8">
            <a:extLst>
              <a:ext uri="{FF2B5EF4-FFF2-40B4-BE49-F238E27FC236}">
                <a16:creationId xmlns:a16="http://schemas.microsoft.com/office/drawing/2014/main" id="{CEFFF724-CE30-4C63-A086-DF05C2777EC1}"/>
              </a:ext>
            </a:extLst>
          </p:cNvPr>
          <p:cNvSpPr>
            <a:spLocks noGrp="1"/>
          </p:cNvSpPr>
          <p:nvPr>
            <p:ph type="body" sz="quarter" idx="33"/>
          </p:nvPr>
        </p:nvSpPr>
        <p:spPr/>
        <p:txBody>
          <a:bodyPr/>
          <a:lstStyle/>
          <a:p>
            <a:r>
              <a:rPr lang="en-ZA" dirty="0">
                <a:solidFill>
                  <a:schemeClr val="tx1"/>
                </a:solidFill>
              </a:rPr>
              <a:t>Nurse</a:t>
            </a:r>
          </a:p>
        </p:txBody>
      </p:sp>
      <p:sp>
        <p:nvSpPr>
          <p:cNvPr id="12" name="Text Placeholder 11">
            <a:extLst>
              <a:ext uri="{FF2B5EF4-FFF2-40B4-BE49-F238E27FC236}">
                <a16:creationId xmlns:a16="http://schemas.microsoft.com/office/drawing/2014/main" id="{F2739695-B49F-491F-9573-F501246A7F48}"/>
              </a:ext>
            </a:extLst>
          </p:cNvPr>
          <p:cNvSpPr>
            <a:spLocks noGrp="1"/>
          </p:cNvSpPr>
          <p:nvPr>
            <p:ph type="body" sz="quarter" idx="35"/>
          </p:nvPr>
        </p:nvSpPr>
        <p:spPr/>
        <p:txBody>
          <a:bodyPr/>
          <a:lstStyle/>
          <a:p>
            <a:r>
              <a:rPr lang="en-ZA" dirty="0">
                <a:solidFill>
                  <a:schemeClr val="tx1"/>
                </a:solidFill>
              </a:rPr>
              <a:t>Lab</a:t>
            </a:r>
            <a:r>
              <a:rPr lang="en-ZA" dirty="0"/>
              <a:t> </a:t>
            </a:r>
            <a:r>
              <a:rPr lang="en-ZA" dirty="0">
                <a:solidFill>
                  <a:schemeClr val="tx1"/>
                </a:solidFill>
              </a:rPr>
              <a:t>Assistant</a:t>
            </a:r>
          </a:p>
        </p:txBody>
      </p:sp>
      <p:sp>
        <p:nvSpPr>
          <p:cNvPr id="15" name="Text Placeholder 14">
            <a:extLst>
              <a:ext uri="{FF2B5EF4-FFF2-40B4-BE49-F238E27FC236}">
                <a16:creationId xmlns:a16="http://schemas.microsoft.com/office/drawing/2014/main" id="{4C4406D0-E93A-4D4A-882C-3D100622979A}"/>
              </a:ext>
            </a:extLst>
          </p:cNvPr>
          <p:cNvSpPr>
            <a:spLocks noGrp="1"/>
          </p:cNvSpPr>
          <p:nvPr>
            <p:ph type="body" sz="quarter" idx="37"/>
          </p:nvPr>
        </p:nvSpPr>
        <p:spPr/>
        <p:txBody>
          <a:bodyPr/>
          <a:lstStyle/>
          <a:p>
            <a:r>
              <a:rPr lang="en-ZA" dirty="0">
                <a:solidFill>
                  <a:schemeClr val="tx1"/>
                </a:solidFill>
              </a:rPr>
              <a:t>Blood</a:t>
            </a:r>
            <a:r>
              <a:rPr lang="en-ZA" dirty="0"/>
              <a:t> </a:t>
            </a:r>
            <a:r>
              <a:rPr lang="en-ZA" dirty="0">
                <a:solidFill>
                  <a:schemeClr val="tx1"/>
                </a:solidFill>
              </a:rPr>
              <a:t>Supplier</a:t>
            </a:r>
          </a:p>
        </p:txBody>
      </p:sp>
      <p:sp>
        <p:nvSpPr>
          <p:cNvPr id="18" name="Text Placeholder 17">
            <a:extLst>
              <a:ext uri="{FF2B5EF4-FFF2-40B4-BE49-F238E27FC236}">
                <a16:creationId xmlns:a16="http://schemas.microsoft.com/office/drawing/2014/main" id="{448350F0-9CCA-4F7C-98E8-BC7969FD399D}"/>
              </a:ext>
            </a:extLst>
          </p:cNvPr>
          <p:cNvSpPr>
            <a:spLocks noGrp="1"/>
          </p:cNvSpPr>
          <p:nvPr>
            <p:ph type="body" sz="quarter" idx="39"/>
          </p:nvPr>
        </p:nvSpPr>
        <p:spPr/>
        <p:txBody>
          <a:bodyPr/>
          <a:lstStyle/>
          <a:p>
            <a:r>
              <a:rPr lang="en-ZA" dirty="0">
                <a:solidFill>
                  <a:schemeClr val="tx1"/>
                </a:solidFill>
              </a:rPr>
              <a:t>Pharmacists</a:t>
            </a:r>
          </a:p>
        </p:txBody>
      </p:sp>
      <p:sp>
        <p:nvSpPr>
          <p:cNvPr id="2" name="Slide Number Placeholder 1">
            <a:extLst>
              <a:ext uri="{FF2B5EF4-FFF2-40B4-BE49-F238E27FC236}">
                <a16:creationId xmlns:a16="http://schemas.microsoft.com/office/drawing/2014/main" id="{4279E495-0BD4-426B-909E-18FDE27BDE66}"/>
              </a:ext>
            </a:extLst>
          </p:cNvPr>
          <p:cNvSpPr>
            <a:spLocks noGrp="1"/>
          </p:cNvSpPr>
          <p:nvPr>
            <p:ph type="sldNum" sz="quarter" idx="46"/>
          </p:nvPr>
        </p:nvSpPr>
        <p:spPr/>
        <p:txBody>
          <a:bodyPr/>
          <a:lstStyle/>
          <a:p>
            <a:r>
              <a:rPr lang="en-ZA" dirty="0"/>
              <a:t>page </a:t>
            </a:r>
            <a:fld id="{19B51A1E-902D-48AF-9020-955120F399B6}" type="slidenum">
              <a:rPr lang="en-ZA" smtClean="0"/>
              <a:pPr/>
              <a:t>12</a:t>
            </a:fld>
            <a:endParaRPr lang="en-ZA" dirty="0"/>
          </a:p>
        </p:txBody>
      </p:sp>
      <p:pic>
        <p:nvPicPr>
          <p:cNvPr id="46" name="Picture Placeholder 45" descr="A picture containing toy, vector graphics, LEGO&#10;&#10;Description generated with high confidence">
            <a:extLst>
              <a:ext uri="{FF2B5EF4-FFF2-40B4-BE49-F238E27FC236}">
                <a16:creationId xmlns:a16="http://schemas.microsoft.com/office/drawing/2014/main" id="{AE6AED9B-552E-465A-B82F-A3ADE8073B11}"/>
              </a:ext>
            </a:extLst>
          </p:cNvPr>
          <p:cNvPicPr>
            <a:picLocks noGrp="1" noChangeAspect="1"/>
          </p:cNvPicPr>
          <p:nvPr>
            <p:ph type="pic" sz="quarter" idx="41"/>
          </p:nvPr>
        </p:nvPicPr>
        <p:blipFill>
          <a:blip r:embed="rId2"/>
          <a:srcRect/>
          <a:stretch>
            <a:fillRect/>
          </a:stretch>
        </p:blipFill>
        <p:spPr>
          <a:xfrm>
            <a:off x="930904" y="2709492"/>
            <a:ext cx="621792" cy="621792"/>
          </a:xfrm>
        </p:spPr>
      </p:pic>
      <p:pic>
        <p:nvPicPr>
          <p:cNvPr id="37" name="Picture Placeholder 36" descr="A picture containing doll&#10;&#10;Description generated with high confidence">
            <a:extLst>
              <a:ext uri="{FF2B5EF4-FFF2-40B4-BE49-F238E27FC236}">
                <a16:creationId xmlns:a16="http://schemas.microsoft.com/office/drawing/2014/main" id="{A89B2D9D-6B01-41CE-99E2-76778B3D2F92}"/>
              </a:ext>
            </a:extLst>
          </p:cNvPr>
          <p:cNvPicPr>
            <a:picLocks noGrp="1" noChangeAspect="1"/>
          </p:cNvPicPr>
          <p:nvPr>
            <p:ph type="pic" sz="quarter" idx="47"/>
          </p:nvPr>
        </p:nvPicPr>
        <p:blipFill>
          <a:blip r:embed="rId3"/>
          <a:srcRect t="4777" b="4777"/>
          <a:stretch>
            <a:fillRect/>
          </a:stretch>
        </p:blipFill>
        <p:spPr/>
      </p:pic>
      <p:pic>
        <p:nvPicPr>
          <p:cNvPr id="42" name="Picture Placeholder 41" descr="A picture containing text&#10;&#10;Description generated with high confidence">
            <a:extLst>
              <a:ext uri="{FF2B5EF4-FFF2-40B4-BE49-F238E27FC236}">
                <a16:creationId xmlns:a16="http://schemas.microsoft.com/office/drawing/2014/main" id="{3DB78BCF-4451-48B9-A185-7051CE9CB4F5}"/>
              </a:ext>
            </a:extLst>
          </p:cNvPr>
          <p:cNvPicPr>
            <a:picLocks noGrp="1" noChangeAspect="1"/>
          </p:cNvPicPr>
          <p:nvPr>
            <p:ph type="pic" sz="quarter" idx="48"/>
          </p:nvPr>
        </p:nvPicPr>
        <p:blipFill>
          <a:blip r:embed="rId4"/>
          <a:srcRect l="12404" r="12404"/>
          <a:stretch>
            <a:fillRect/>
          </a:stretch>
        </p:blipFill>
        <p:spPr/>
      </p:pic>
      <p:pic>
        <p:nvPicPr>
          <p:cNvPr id="50" name="Picture Placeholder 49" descr="A picture containing clipart&#10;&#10;Description generated with high confidence">
            <a:extLst>
              <a:ext uri="{FF2B5EF4-FFF2-40B4-BE49-F238E27FC236}">
                <a16:creationId xmlns:a16="http://schemas.microsoft.com/office/drawing/2014/main" id="{0DAE8B2A-43F3-4D36-BEC2-1FCADB450202}"/>
              </a:ext>
            </a:extLst>
          </p:cNvPr>
          <p:cNvPicPr>
            <a:picLocks noGrp="1" noChangeAspect="1"/>
          </p:cNvPicPr>
          <p:nvPr>
            <p:ph type="pic" sz="quarter" idx="49"/>
          </p:nvPr>
        </p:nvPicPr>
        <p:blipFill>
          <a:blip r:embed="rId5"/>
          <a:srcRect l="12561" r="12561"/>
          <a:stretch>
            <a:fillRect/>
          </a:stretch>
        </p:blipFill>
        <p:spPr/>
      </p:pic>
      <p:pic>
        <p:nvPicPr>
          <p:cNvPr id="39" name="Picture Placeholder 38" descr="A picture containing screenshot&#10;&#10;Description generated with high confidence">
            <a:extLst>
              <a:ext uri="{FF2B5EF4-FFF2-40B4-BE49-F238E27FC236}">
                <a16:creationId xmlns:a16="http://schemas.microsoft.com/office/drawing/2014/main" id="{44AF1198-77F2-4078-99DF-0ECA03CCCE55}"/>
              </a:ext>
            </a:extLst>
          </p:cNvPr>
          <p:cNvPicPr>
            <a:picLocks noGrp="1" noChangeAspect="1"/>
          </p:cNvPicPr>
          <p:nvPr>
            <p:ph type="pic" sz="quarter" idx="50"/>
          </p:nvPr>
        </p:nvPicPr>
        <p:blipFill>
          <a:blip r:embed="rId6"/>
          <a:srcRect l="18750" r="18750"/>
          <a:stretch>
            <a:fillRect/>
          </a:stretch>
        </p:blipFill>
        <p:spPr/>
      </p:pic>
    </p:spTree>
    <p:extLst>
      <p:ext uri="{BB962C8B-B14F-4D97-AF65-F5344CB8AC3E}">
        <p14:creationId xmlns:p14="http://schemas.microsoft.com/office/powerpoint/2010/main" val="10499705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1778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ell phone&#10;&#10;Description automatically generated">
            <a:extLst>
              <a:ext uri="{FF2B5EF4-FFF2-40B4-BE49-F238E27FC236}">
                <a16:creationId xmlns:a16="http://schemas.microsoft.com/office/drawing/2014/main" id="{26A7ADA5-CA09-4BC4-8F8C-0E51E0E496E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31874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D5F34C1-576F-4BF7-8C9C-D507F213AE68}"/>
              </a:ext>
            </a:extLst>
          </p:cNvPr>
          <p:cNvSpPr>
            <a:spLocks noGrp="1"/>
          </p:cNvSpPr>
          <p:nvPr>
            <p:ph type="body" sz="quarter" idx="17"/>
          </p:nvPr>
        </p:nvSpPr>
        <p:spPr/>
        <p:txBody>
          <a:bodyPr/>
          <a:lstStyle/>
          <a:p>
            <a:r>
              <a:rPr lang="en-ZA" dirty="0"/>
              <a:t>Free Service</a:t>
            </a:r>
          </a:p>
        </p:txBody>
      </p:sp>
      <p:sp>
        <p:nvSpPr>
          <p:cNvPr id="7" name="Text Placeholder 6">
            <a:extLst>
              <a:ext uri="{FF2B5EF4-FFF2-40B4-BE49-F238E27FC236}">
                <a16:creationId xmlns:a16="http://schemas.microsoft.com/office/drawing/2014/main" id="{FBE93992-F65E-48D7-971D-FA51E969BEFE}"/>
              </a:ext>
            </a:extLst>
          </p:cNvPr>
          <p:cNvSpPr>
            <a:spLocks noGrp="1"/>
          </p:cNvSpPr>
          <p:nvPr>
            <p:ph type="body" sz="quarter" idx="18"/>
          </p:nvPr>
        </p:nvSpPr>
        <p:spPr/>
        <p:txBody>
          <a:bodyPr/>
          <a:lstStyle/>
          <a:p>
            <a:r>
              <a:rPr lang="en-ZA" dirty="0"/>
              <a:t>Doctors provide free services to patients. </a:t>
            </a:r>
          </a:p>
        </p:txBody>
      </p:sp>
      <p:sp>
        <p:nvSpPr>
          <p:cNvPr id="8" name="Text Placeholder 7">
            <a:extLst>
              <a:ext uri="{FF2B5EF4-FFF2-40B4-BE49-F238E27FC236}">
                <a16:creationId xmlns:a16="http://schemas.microsoft.com/office/drawing/2014/main" id="{8CB0B4A0-79F2-4CB5-BBB6-FEEBD8465250}"/>
              </a:ext>
            </a:extLst>
          </p:cNvPr>
          <p:cNvSpPr>
            <a:spLocks noGrp="1"/>
          </p:cNvSpPr>
          <p:nvPr>
            <p:ph type="body" sz="quarter" idx="33"/>
          </p:nvPr>
        </p:nvSpPr>
        <p:spPr/>
        <p:txBody>
          <a:bodyPr/>
          <a:lstStyle/>
          <a:p>
            <a:r>
              <a:rPr lang="en-ZA" dirty="0"/>
              <a:t>Schedule</a:t>
            </a:r>
          </a:p>
        </p:txBody>
      </p:sp>
      <p:sp>
        <p:nvSpPr>
          <p:cNvPr id="9" name="Text Placeholder 8">
            <a:extLst>
              <a:ext uri="{FF2B5EF4-FFF2-40B4-BE49-F238E27FC236}">
                <a16:creationId xmlns:a16="http://schemas.microsoft.com/office/drawing/2014/main" id="{66810F29-B4A6-4A97-903D-F931D52ACA7F}"/>
              </a:ext>
            </a:extLst>
          </p:cNvPr>
          <p:cNvSpPr>
            <a:spLocks noGrp="1"/>
          </p:cNvSpPr>
          <p:nvPr>
            <p:ph type="body" sz="quarter" idx="34"/>
          </p:nvPr>
        </p:nvSpPr>
        <p:spPr/>
        <p:txBody>
          <a:bodyPr/>
          <a:lstStyle/>
          <a:p>
            <a:r>
              <a:rPr lang="pt-BR" dirty="0"/>
              <a:t>Doctors set their available time</a:t>
            </a:r>
          </a:p>
        </p:txBody>
      </p:sp>
      <p:sp>
        <p:nvSpPr>
          <p:cNvPr id="10" name="Text Placeholder 9">
            <a:extLst>
              <a:ext uri="{FF2B5EF4-FFF2-40B4-BE49-F238E27FC236}">
                <a16:creationId xmlns:a16="http://schemas.microsoft.com/office/drawing/2014/main" id="{68053976-DF5A-4CE2-94FB-5F70C9064260}"/>
              </a:ext>
            </a:extLst>
          </p:cNvPr>
          <p:cNvSpPr>
            <a:spLocks noGrp="1"/>
          </p:cNvSpPr>
          <p:nvPr>
            <p:ph type="body" sz="quarter" idx="35"/>
          </p:nvPr>
        </p:nvSpPr>
        <p:spPr/>
        <p:txBody>
          <a:bodyPr>
            <a:normAutofit fontScale="85000" lnSpcReduction="20000"/>
          </a:bodyPr>
          <a:lstStyle/>
          <a:p>
            <a:r>
              <a:rPr lang="en-ZA" dirty="0"/>
              <a:t>Medicine request for patient</a:t>
            </a:r>
          </a:p>
          <a:p>
            <a:endParaRPr lang="en-ZA" dirty="0"/>
          </a:p>
        </p:txBody>
      </p:sp>
      <p:sp>
        <p:nvSpPr>
          <p:cNvPr id="11" name="Text Placeholder 10">
            <a:extLst>
              <a:ext uri="{FF2B5EF4-FFF2-40B4-BE49-F238E27FC236}">
                <a16:creationId xmlns:a16="http://schemas.microsoft.com/office/drawing/2014/main" id="{89256EF6-3CDE-4ADE-8753-BF5040E3C65B}"/>
              </a:ext>
            </a:extLst>
          </p:cNvPr>
          <p:cNvSpPr>
            <a:spLocks noGrp="1"/>
          </p:cNvSpPr>
          <p:nvPr>
            <p:ph type="body" sz="quarter" idx="36"/>
          </p:nvPr>
        </p:nvSpPr>
        <p:spPr/>
        <p:txBody>
          <a:bodyPr>
            <a:normAutofit fontScale="92500"/>
          </a:bodyPr>
          <a:lstStyle/>
          <a:p>
            <a:r>
              <a:rPr lang="en-ZA" dirty="0"/>
              <a:t>Doctors request medicines for patients after diagnosing their diseases</a:t>
            </a:r>
          </a:p>
        </p:txBody>
      </p:sp>
      <p:sp>
        <p:nvSpPr>
          <p:cNvPr id="5" name="Slide Number Placeholder 4">
            <a:extLst>
              <a:ext uri="{FF2B5EF4-FFF2-40B4-BE49-F238E27FC236}">
                <a16:creationId xmlns:a16="http://schemas.microsoft.com/office/drawing/2014/main" id="{350FC2AC-377D-452C-9D03-2F9F7AC5B560}"/>
              </a:ext>
            </a:extLst>
          </p:cNvPr>
          <p:cNvSpPr>
            <a:spLocks noGrp="1"/>
          </p:cNvSpPr>
          <p:nvPr>
            <p:ph type="sldNum" sz="quarter" idx="12"/>
          </p:nvPr>
        </p:nvSpPr>
        <p:spPr/>
        <p:txBody>
          <a:bodyPr/>
          <a:lstStyle/>
          <a:p>
            <a:r>
              <a:rPr lang="en-ZA" dirty="0"/>
              <a:t>page </a:t>
            </a:r>
            <a:fld id="{19B51A1E-902D-48AF-9020-955120F399B6}" type="slidenum">
              <a:rPr lang="en-ZA" smtClean="0"/>
              <a:pPr/>
              <a:t>14</a:t>
            </a:fld>
            <a:endParaRPr lang="en-ZA" dirty="0"/>
          </a:p>
        </p:txBody>
      </p:sp>
      <p:pic>
        <p:nvPicPr>
          <p:cNvPr id="28" name="Picture Placeholder 27" descr="A group of people posing for the camera&#10;&#10;Description generated with very high confidence">
            <a:extLst>
              <a:ext uri="{FF2B5EF4-FFF2-40B4-BE49-F238E27FC236}">
                <a16:creationId xmlns:a16="http://schemas.microsoft.com/office/drawing/2014/main" id="{1A4F691C-8F07-44A1-B229-018B6C903BBE}"/>
              </a:ext>
            </a:extLst>
          </p:cNvPr>
          <p:cNvPicPr>
            <a:picLocks noGrp="1" noChangeAspect="1"/>
          </p:cNvPicPr>
          <p:nvPr>
            <p:ph type="pic" sz="quarter" idx="10"/>
          </p:nvPr>
        </p:nvPicPr>
        <p:blipFill>
          <a:blip r:embed="rId2"/>
          <a:srcRect l="27304" r="27304"/>
          <a:stretch>
            <a:fillRect/>
          </a:stretch>
        </p:blipFill>
        <p:spPr/>
      </p:pic>
      <p:sp>
        <p:nvSpPr>
          <p:cNvPr id="25" name="Rectangle 24" title="Primary Overlay Graphic">
            <a:extLst>
              <a:ext uri="{FF2B5EF4-FFF2-40B4-BE49-F238E27FC236}">
                <a16:creationId xmlns:a16="http://schemas.microsoft.com/office/drawing/2014/main" id="{856BDBEA-2EB9-46A6-9498-C171B6423C9B}"/>
              </a:ext>
            </a:extLst>
          </p:cNvPr>
          <p:cNvSpPr/>
          <p:nvPr/>
        </p:nvSpPr>
        <p:spPr bwMode="ltGray">
          <a:xfrm rot="5400000">
            <a:off x="5369080" y="1273022"/>
            <a:ext cx="6858000" cy="4311960"/>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pic>
        <p:nvPicPr>
          <p:cNvPr id="45" name="Picture Placeholder 44" descr="A picture containing person, indoor&#10;&#10;Description generated with very high confidence">
            <a:extLst>
              <a:ext uri="{FF2B5EF4-FFF2-40B4-BE49-F238E27FC236}">
                <a16:creationId xmlns:a16="http://schemas.microsoft.com/office/drawing/2014/main" id="{B229BB3B-9AA0-48F9-8E3F-079C972D14FE}"/>
              </a:ext>
            </a:extLst>
          </p:cNvPr>
          <p:cNvPicPr>
            <a:picLocks noGrp="1" noChangeAspect="1"/>
          </p:cNvPicPr>
          <p:nvPr>
            <p:ph type="pic" sz="quarter" idx="45"/>
          </p:nvPr>
        </p:nvPicPr>
        <p:blipFill>
          <a:blip r:embed="rId3"/>
          <a:srcRect l="25000" r="25000"/>
          <a:stretch>
            <a:fillRect/>
          </a:stretch>
        </p:blipFill>
        <p:spPr/>
      </p:pic>
      <p:pic>
        <p:nvPicPr>
          <p:cNvPr id="38" name="Picture Placeholder 37" descr="A close up of a toy&#10;&#10;Description generated with high confidence">
            <a:extLst>
              <a:ext uri="{FF2B5EF4-FFF2-40B4-BE49-F238E27FC236}">
                <a16:creationId xmlns:a16="http://schemas.microsoft.com/office/drawing/2014/main" id="{944E72CD-8658-4602-B7F9-DBA4E1EDB77C}"/>
              </a:ext>
            </a:extLst>
          </p:cNvPr>
          <p:cNvPicPr>
            <a:picLocks noGrp="1" noChangeAspect="1"/>
          </p:cNvPicPr>
          <p:nvPr>
            <p:ph type="pic" sz="quarter" idx="48"/>
          </p:nvPr>
        </p:nvPicPr>
        <p:blipFill>
          <a:blip r:embed="rId4"/>
          <a:srcRect t="128" b="128"/>
          <a:stretch>
            <a:fillRect/>
          </a:stretch>
        </p:blipFill>
        <p:spPr/>
      </p:pic>
      <p:pic>
        <p:nvPicPr>
          <p:cNvPr id="42" name="Picture Placeholder 41" descr="A picture containing object, clock&#10;&#10;Description generated with very high confidence">
            <a:extLst>
              <a:ext uri="{FF2B5EF4-FFF2-40B4-BE49-F238E27FC236}">
                <a16:creationId xmlns:a16="http://schemas.microsoft.com/office/drawing/2014/main" id="{4F6E3812-8567-48D1-B033-42F160278205}"/>
              </a:ext>
            </a:extLst>
          </p:cNvPr>
          <p:cNvPicPr>
            <a:picLocks noGrp="1" noChangeAspect="1"/>
          </p:cNvPicPr>
          <p:nvPr>
            <p:ph type="pic" sz="quarter" idx="47"/>
          </p:nvPr>
        </p:nvPicPr>
        <p:blipFill>
          <a:blip r:embed="rId5"/>
          <a:srcRect t="128" b="128"/>
          <a:stretch>
            <a:fillRect/>
          </a:stretch>
        </p:blipFill>
        <p:spPr>
          <a:xfrm>
            <a:off x="3062252" y="2709492"/>
            <a:ext cx="621792" cy="621792"/>
          </a:xfrm>
        </p:spPr>
      </p:pic>
      <p:sp>
        <p:nvSpPr>
          <p:cNvPr id="43" name="TextBox 42">
            <a:extLst>
              <a:ext uri="{FF2B5EF4-FFF2-40B4-BE49-F238E27FC236}">
                <a16:creationId xmlns:a16="http://schemas.microsoft.com/office/drawing/2014/main" id="{663E5DAF-85FA-4548-9C78-167C87730DE3}"/>
              </a:ext>
            </a:extLst>
          </p:cNvPr>
          <p:cNvSpPr txBox="1"/>
          <p:nvPr/>
        </p:nvSpPr>
        <p:spPr>
          <a:xfrm>
            <a:off x="2009320" y="697364"/>
            <a:ext cx="2726677" cy="830997"/>
          </a:xfrm>
          <a:prstGeom prst="rect">
            <a:avLst/>
          </a:prstGeom>
          <a:noFill/>
        </p:spPr>
        <p:txBody>
          <a:bodyPr wrap="square" rtlCol="0">
            <a:spAutoFit/>
          </a:bodyPr>
          <a:lstStyle/>
          <a:p>
            <a:pPr algn="ctr"/>
            <a:r>
              <a:rPr lang="en-US" sz="4800" dirty="0">
                <a:solidFill>
                  <a:srgbClr val="00B0F0"/>
                </a:solidFill>
                <a:latin typeface="Bahnschrift" panose="020B0502040204020203" pitchFamily="34" charset="0"/>
              </a:rPr>
              <a:t>Doctors</a:t>
            </a:r>
            <a:endParaRPr lang="en-US" dirty="0">
              <a:solidFill>
                <a:srgbClr val="00B0F0"/>
              </a:solidFill>
              <a:latin typeface="Bahnschrift" panose="020B0502040204020203" pitchFamily="34" charset="0"/>
            </a:endParaRPr>
          </a:p>
        </p:txBody>
      </p:sp>
    </p:spTree>
    <p:extLst>
      <p:ext uri="{BB962C8B-B14F-4D97-AF65-F5344CB8AC3E}">
        <p14:creationId xmlns:p14="http://schemas.microsoft.com/office/powerpoint/2010/main" val="337845811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49E19648-65AE-486A-BB9A-7D50520FA027}"/>
              </a:ext>
            </a:extLst>
          </p:cNvPr>
          <p:cNvPicPr>
            <a:picLocks noChangeAspect="1"/>
          </p:cNvPicPr>
          <p:nvPr/>
        </p:nvPicPr>
        <p:blipFill>
          <a:blip r:embed="rId2"/>
          <a:stretch>
            <a:fillRect/>
          </a:stretch>
        </p:blipFill>
        <p:spPr>
          <a:xfrm>
            <a:off x="0" y="0"/>
            <a:ext cx="12191999" cy="6857999"/>
          </a:xfrm>
          <a:prstGeom prst="rect">
            <a:avLst/>
          </a:prstGeom>
        </p:spPr>
      </p:pic>
    </p:spTree>
    <p:extLst>
      <p:ext uri="{BB962C8B-B14F-4D97-AF65-F5344CB8AC3E}">
        <p14:creationId xmlns:p14="http://schemas.microsoft.com/office/powerpoint/2010/main" val="21183385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17C55EC5-7791-4D58-B15E-998EF198C13E}"/>
              </a:ext>
            </a:extLst>
          </p:cNvPr>
          <p:cNvPicPr>
            <a:picLocks noChangeAspect="1"/>
          </p:cNvPicPr>
          <p:nvPr/>
        </p:nvPicPr>
        <p:blipFill>
          <a:blip r:embed="rId2"/>
          <a:stretch>
            <a:fillRect/>
          </a:stretch>
        </p:blipFill>
        <p:spPr>
          <a:xfrm>
            <a:off x="1" y="0"/>
            <a:ext cx="12192000" cy="6858000"/>
          </a:xfrm>
          <a:prstGeom prst="rect">
            <a:avLst/>
          </a:prstGeom>
        </p:spPr>
      </p:pic>
    </p:spTree>
    <p:extLst>
      <p:ext uri="{BB962C8B-B14F-4D97-AF65-F5344CB8AC3E}">
        <p14:creationId xmlns:p14="http://schemas.microsoft.com/office/powerpoint/2010/main" val="22343487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microscope on a table&#10;&#10;Description generated with high confidence">
            <a:extLst>
              <a:ext uri="{FF2B5EF4-FFF2-40B4-BE49-F238E27FC236}">
                <a16:creationId xmlns:a16="http://schemas.microsoft.com/office/drawing/2014/main" id="{F76D178C-86EE-4DC8-98C4-3FAB8E5AD6CB}"/>
              </a:ext>
            </a:extLst>
          </p:cNvPr>
          <p:cNvPicPr>
            <a:picLocks noGrp="1" noChangeAspect="1"/>
          </p:cNvPicPr>
          <p:nvPr>
            <p:ph type="pic" sz="quarter" idx="10"/>
          </p:nvPr>
        </p:nvPicPr>
        <p:blipFill>
          <a:blip r:embed="rId2"/>
          <a:srcRect l="17249" r="17249"/>
          <a:stretch>
            <a:fillRect/>
          </a:stretch>
        </p:blipFill>
        <p:spPr/>
      </p:pic>
      <p:sp>
        <p:nvSpPr>
          <p:cNvPr id="6" name="Text Placeholder 5">
            <a:extLst>
              <a:ext uri="{FF2B5EF4-FFF2-40B4-BE49-F238E27FC236}">
                <a16:creationId xmlns:a16="http://schemas.microsoft.com/office/drawing/2014/main" id="{84D1680A-25DD-42DD-B066-2294665CF235}"/>
              </a:ext>
            </a:extLst>
          </p:cNvPr>
          <p:cNvSpPr>
            <a:spLocks noGrp="1"/>
          </p:cNvSpPr>
          <p:nvPr>
            <p:ph type="body" sz="quarter" idx="17"/>
          </p:nvPr>
        </p:nvSpPr>
        <p:spPr>
          <a:xfrm>
            <a:off x="1526819" y="2310044"/>
            <a:ext cx="1620000" cy="252000"/>
          </a:xfrm>
        </p:spPr>
        <p:txBody>
          <a:bodyPr/>
          <a:lstStyle/>
          <a:p>
            <a:r>
              <a:rPr lang="en-ZA" dirty="0">
                <a:solidFill>
                  <a:schemeClr val="tx1"/>
                </a:solidFill>
              </a:rPr>
              <a:t>Lab Test </a:t>
            </a:r>
          </a:p>
        </p:txBody>
      </p:sp>
      <p:sp>
        <p:nvSpPr>
          <p:cNvPr id="7" name="Text Placeholder 6">
            <a:extLst>
              <a:ext uri="{FF2B5EF4-FFF2-40B4-BE49-F238E27FC236}">
                <a16:creationId xmlns:a16="http://schemas.microsoft.com/office/drawing/2014/main" id="{1FBEF8A3-3B79-4A1D-83CE-3501D6E1EC52}"/>
              </a:ext>
            </a:extLst>
          </p:cNvPr>
          <p:cNvSpPr>
            <a:spLocks noGrp="1"/>
          </p:cNvSpPr>
          <p:nvPr>
            <p:ph type="body" sz="quarter" idx="18"/>
          </p:nvPr>
        </p:nvSpPr>
        <p:spPr/>
        <p:txBody>
          <a:bodyPr/>
          <a:lstStyle/>
          <a:p>
            <a:r>
              <a:rPr lang="en-ZA" dirty="0"/>
              <a:t>Perform Tests on patients as requested by Doctors . </a:t>
            </a:r>
          </a:p>
          <a:p>
            <a:endParaRPr lang="en-ZA" dirty="0"/>
          </a:p>
          <a:p>
            <a:endParaRPr lang="en-ZA" dirty="0"/>
          </a:p>
        </p:txBody>
      </p:sp>
      <p:sp>
        <p:nvSpPr>
          <p:cNvPr id="8" name="Text Placeholder 7">
            <a:extLst>
              <a:ext uri="{FF2B5EF4-FFF2-40B4-BE49-F238E27FC236}">
                <a16:creationId xmlns:a16="http://schemas.microsoft.com/office/drawing/2014/main" id="{4F157E51-898F-41B4-8235-6C34BBCD749E}"/>
              </a:ext>
            </a:extLst>
          </p:cNvPr>
          <p:cNvSpPr>
            <a:spLocks noGrp="1"/>
          </p:cNvSpPr>
          <p:nvPr>
            <p:ph type="body" sz="quarter" idx="33"/>
          </p:nvPr>
        </p:nvSpPr>
        <p:spPr/>
        <p:txBody>
          <a:bodyPr/>
          <a:lstStyle/>
          <a:p>
            <a:r>
              <a:rPr lang="en-ZA" dirty="0">
                <a:solidFill>
                  <a:schemeClr val="tx1"/>
                </a:solidFill>
              </a:rPr>
              <a:t>Upload Reports</a:t>
            </a:r>
          </a:p>
        </p:txBody>
      </p:sp>
      <p:sp>
        <p:nvSpPr>
          <p:cNvPr id="9" name="Text Placeholder 8">
            <a:extLst>
              <a:ext uri="{FF2B5EF4-FFF2-40B4-BE49-F238E27FC236}">
                <a16:creationId xmlns:a16="http://schemas.microsoft.com/office/drawing/2014/main" id="{8724B20D-50EC-427F-9E2C-81625A7AC444}"/>
              </a:ext>
            </a:extLst>
          </p:cNvPr>
          <p:cNvSpPr>
            <a:spLocks noGrp="1"/>
          </p:cNvSpPr>
          <p:nvPr>
            <p:ph type="body" sz="quarter" idx="34"/>
          </p:nvPr>
        </p:nvSpPr>
        <p:spPr>
          <a:xfrm>
            <a:off x="3674094" y="2630052"/>
            <a:ext cx="1620000" cy="434302"/>
          </a:xfrm>
        </p:spPr>
        <p:txBody>
          <a:bodyPr/>
          <a:lstStyle/>
          <a:p>
            <a:r>
              <a:rPr lang="pt-BR" dirty="0"/>
              <a:t>Upload test reports of patients so that Doctors can view and give prescriptions accordingly. </a:t>
            </a:r>
          </a:p>
          <a:p>
            <a:endParaRPr lang="pt-BR" dirty="0"/>
          </a:p>
          <a:p>
            <a:endParaRPr lang="en-ZA" dirty="0"/>
          </a:p>
        </p:txBody>
      </p:sp>
      <p:sp>
        <p:nvSpPr>
          <p:cNvPr id="12" name="Text Placeholder 11">
            <a:extLst>
              <a:ext uri="{FF2B5EF4-FFF2-40B4-BE49-F238E27FC236}">
                <a16:creationId xmlns:a16="http://schemas.microsoft.com/office/drawing/2014/main" id="{6FDE267D-5AD5-4C76-A976-43EDB64DB1F3}"/>
              </a:ext>
            </a:extLst>
          </p:cNvPr>
          <p:cNvSpPr>
            <a:spLocks noGrp="1"/>
          </p:cNvSpPr>
          <p:nvPr>
            <p:ph type="body" sz="quarter" idx="45"/>
          </p:nvPr>
        </p:nvSpPr>
        <p:spPr>
          <a:xfrm>
            <a:off x="1360400" y="5182992"/>
            <a:ext cx="1966139" cy="418242"/>
          </a:xfrm>
        </p:spPr>
        <p:txBody>
          <a:bodyPr>
            <a:normAutofit fontScale="92500" lnSpcReduction="20000"/>
          </a:bodyPr>
          <a:lstStyle/>
          <a:p>
            <a:r>
              <a:rPr lang="en-ZA" dirty="0">
                <a:solidFill>
                  <a:schemeClr val="tx1"/>
                </a:solidFill>
              </a:rPr>
              <a:t>New Equipment Request</a:t>
            </a:r>
          </a:p>
        </p:txBody>
      </p:sp>
      <p:sp>
        <p:nvSpPr>
          <p:cNvPr id="13" name="Text Placeholder 12">
            <a:extLst>
              <a:ext uri="{FF2B5EF4-FFF2-40B4-BE49-F238E27FC236}">
                <a16:creationId xmlns:a16="http://schemas.microsoft.com/office/drawing/2014/main" id="{DF58DB01-FA52-44DB-A820-8E4A194D9F8C}"/>
              </a:ext>
            </a:extLst>
          </p:cNvPr>
          <p:cNvSpPr>
            <a:spLocks noGrp="1"/>
          </p:cNvSpPr>
          <p:nvPr>
            <p:ph type="body" sz="quarter" idx="46"/>
          </p:nvPr>
        </p:nvSpPr>
        <p:spPr/>
        <p:txBody>
          <a:bodyPr/>
          <a:lstStyle/>
          <a:p>
            <a:r>
              <a:rPr lang="en-ZA" dirty="0"/>
              <a:t>To request for new equipment for the lab. </a:t>
            </a:r>
          </a:p>
          <a:p>
            <a:endParaRPr lang="en-ZA" dirty="0"/>
          </a:p>
          <a:p>
            <a:endParaRPr lang="en-ZA" dirty="0"/>
          </a:p>
        </p:txBody>
      </p:sp>
      <p:sp>
        <p:nvSpPr>
          <p:cNvPr id="14" name="Text Placeholder 13">
            <a:extLst>
              <a:ext uri="{FF2B5EF4-FFF2-40B4-BE49-F238E27FC236}">
                <a16:creationId xmlns:a16="http://schemas.microsoft.com/office/drawing/2014/main" id="{ADDC6D72-DCF6-41AE-B39D-609AE438F22B}"/>
              </a:ext>
            </a:extLst>
          </p:cNvPr>
          <p:cNvSpPr>
            <a:spLocks noGrp="1"/>
          </p:cNvSpPr>
          <p:nvPr>
            <p:ph type="body" sz="quarter" idx="47"/>
          </p:nvPr>
        </p:nvSpPr>
        <p:spPr>
          <a:xfrm>
            <a:off x="3657678" y="5132005"/>
            <a:ext cx="1789393" cy="434302"/>
          </a:xfrm>
        </p:spPr>
        <p:txBody>
          <a:bodyPr>
            <a:normAutofit fontScale="85000" lnSpcReduction="10000"/>
          </a:bodyPr>
          <a:lstStyle/>
          <a:p>
            <a:r>
              <a:rPr lang="en-ZA" dirty="0">
                <a:solidFill>
                  <a:schemeClr val="tx1"/>
                </a:solidFill>
              </a:rPr>
              <a:t>Equipment Maintenance Request</a:t>
            </a:r>
          </a:p>
        </p:txBody>
      </p:sp>
      <p:sp>
        <p:nvSpPr>
          <p:cNvPr id="15" name="Text Placeholder 14">
            <a:extLst>
              <a:ext uri="{FF2B5EF4-FFF2-40B4-BE49-F238E27FC236}">
                <a16:creationId xmlns:a16="http://schemas.microsoft.com/office/drawing/2014/main" id="{A1B6F490-8CEC-444D-ADC0-E8B315EA3B54}"/>
              </a:ext>
            </a:extLst>
          </p:cNvPr>
          <p:cNvSpPr>
            <a:spLocks noGrp="1"/>
          </p:cNvSpPr>
          <p:nvPr>
            <p:ph type="body" sz="quarter" idx="48"/>
          </p:nvPr>
        </p:nvSpPr>
        <p:spPr/>
        <p:txBody>
          <a:bodyPr/>
          <a:lstStyle/>
          <a:p>
            <a:r>
              <a:rPr lang="en-ZA" dirty="0"/>
              <a:t>To request for the maintenance of the available equipment. </a:t>
            </a:r>
          </a:p>
          <a:p>
            <a:endParaRPr lang="en-ZA" dirty="0"/>
          </a:p>
          <a:p>
            <a:endParaRPr lang="en-ZA" dirty="0"/>
          </a:p>
        </p:txBody>
      </p:sp>
      <p:sp>
        <p:nvSpPr>
          <p:cNvPr id="5" name="Slide Number Placeholder 4">
            <a:extLst>
              <a:ext uri="{FF2B5EF4-FFF2-40B4-BE49-F238E27FC236}">
                <a16:creationId xmlns:a16="http://schemas.microsoft.com/office/drawing/2014/main" id="{620431BB-7E59-4D2E-B4E7-CA454CF90122}"/>
              </a:ext>
            </a:extLst>
          </p:cNvPr>
          <p:cNvSpPr>
            <a:spLocks noGrp="1"/>
          </p:cNvSpPr>
          <p:nvPr>
            <p:ph type="sldNum" sz="quarter" idx="12"/>
          </p:nvPr>
        </p:nvSpPr>
        <p:spPr/>
        <p:txBody>
          <a:bodyPr/>
          <a:lstStyle/>
          <a:p>
            <a:r>
              <a:rPr lang="en-ZA" dirty="0"/>
              <a:t>page </a:t>
            </a:r>
            <a:fld id="{19B51A1E-902D-48AF-9020-955120F399B6}" type="slidenum">
              <a:rPr lang="en-ZA" smtClean="0"/>
              <a:pPr/>
              <a:t>17</a:t>
            </a:fld>
            <a:endParaRPr lang="en-ZA" dirty="0"/>
          </a:p>
        </p:txBody>
      </p:sp>
      <p:sp>
        <p:nvSpPr>
          <p:cNvPr id="29" name="Rectangle 28" title="Primary Overlay Graphic">
            <a:extLst>
              <a:ext uri="{FF2B5EF4-FFF2-40B4-BE49-F238E27FC236}">
                <a16:creationId xmlns:a16="http://schemas.microsoft.com/office/drawing/2014/main" id="{2A3D3918-A8E6-4EF4-AB53-ED350E9EE120}"/>
              </a:ext>
            </a:extLst>
          </p:cNvPr>
          <p:cNvSpPr/>
          <p:nvPr/>
        </p:nvSpPr>
        <p:spPr bwMode="ltGray">
          <a:xfrm rot="5400000">
            <a:off x="5378612" y="1259446"/>
            <a:ext cx="6858000" cy="4339107"/>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4" name="TextBox 23">
            <a:extLst>
              <a:ext uri="{FF2B5EF4-FFF2-40B4-BE49-F238E27FC236}">
                <a16:creationId xmlns:a16="http://schemas.microsoft.com/office/drawing/2014/main" id="{1A7E6379-7654-4236-B256-E3D67A713441}"/>
              </a:ext>
            </a:extLst>
          </p:cNvPr>
          <p:cNvSpPr txBox="1"/>
          <p:nvPr/>
        </p:nvSpPr>
        <p:spPr>
          <a:xfrm>
            <a:off x="1497164" y="-69121"/>
            <a:ext cx="3946914" cy="830997"/>
          </a:xfrm>
          <a:prstGeom prst="rect">
            <a:avLst/>
          </a:prstGeom>
          <a:noFill/>
        </p:spPr>
        <p:txBody>
          <a:bodyPr wrap="none" rtlCol="0">
            <a:spAutoFit/>
          </a:bodyPr>
          <a:lstStyle/>
          <a:p>
            <a:pPr algn="ctr"/>
            <a:r>
              <a:rPr lang="en-US" sz="4800" dirty="0">
                <a:solidFill>
                  <a:srgbClr val="00B0F0"/>
                </a:solidFill>
                <a:latin typeface="Bahnschrift" panose="020B0502040204020203" pitchFamily="34" charset="0"/>
              </a:rPr>
              <a:t>Lab</a:t>
            </a:r>
            <a:r>
              <a:rPr lang="en-US" sz="4800" dirty="0">
                <a:solidFill>
                  <a:schemeClr val="accent1">
                    <a:lumMod val="50000"/>
                  </a:schemeClr>
                </a:solidFill>
                <a:latin typeface="Bahnschrift" panose="020B0502040204020203" pitchFamily="34" charset="0"/>
              </a:rPr>
              <a:t> </a:t>
            </a:r>
            <a:r>
              <a:rPr lang="en-US" sz="4800" dirty="0">
                <a:solidFill>
                  <a:srgbClr val="00B0F0"/>
                </a:solidFill>
                <a:latin typeface="Bahnschrift" panose="020B0502040204020203" pitchFamily="34" charset="0"/>
              </a:rPr>
              <a:t>Assistant</a:t>
            </a:r>
            <a:endParaRPr lang="en-US" dirty="0">
              <a:solidFill>
                <a:srgbClr val="00B0F0"/>
              </a:solidFill>
              <a:latin typeface="Bahnschrift" panose="020B0502040204020203" pitchFamily="34" charset="0"/>
            </a:endParaRPr>
          </a:p>
        </p:txBody>
      </p:sp>
      <p:pic>
        <p:nvPicPr>
          <p:cNvPr id="30" name="Picture Placeholder 29">
            <a:extLst>
              <a:ext uri="{FF2B5EF4-FFF2-40B4-BE49-F238E27FC236}">
                <a16:creationId xmlns:a16="http://schemas.microsoft.com/office/drawing/2014/main" id="{92092B24-A3AA-4E5B-B582-C90D2486D798}"/>
              </a:ext>
            </a:extLst>
          </p:cNvPr>
          <p:cNvPicPr>
            <a:picLocks noGrp="1" noChangeAspect="1"/>
          </p:cNvPicPr>
          <p:nvPr>
            <p:ph type="pic" sz="quarter" idx="52"/>
          </p:nvPr>
        </p:nvPicPr>
        <p:blipFill>
          <a:blip r:embed="rId3"/>
          <a:srcRect t="2713" b="2713"/>
          <a:stretch>
            <a:fillRect/>
          </a:stretch>
        </p:blipFill>
        <p:spPr/>
      </p:pic>
      <p:pic>
        <p:nvPicPr>
          <p:cNvPr id="38" name="Picture Placeholder 37" descr="A picture containing toothbrush, cup, writing implement&#10;&#10;Description generated with high confidence">
            <a:extLst>
              <a:ext uri="{FF2B5EF4-FFF2-40B4-BE49-F238E27FC236}">
                <a16:creationId xmlns:a16="http://schemas.microsoft.com/office/drawing/2014/main" id="{12263AFA-583E-442D-864B-22E337B27DD4}"/>
              </a:ext>
            </a:extLst>
          </p:cNvPr>
          <p:cNvPicPr>
            <a:picLocks noGrp="1" noChangeAspect="1"/>
          </p:cNvPicPr>
          <p:nvPr>
            <p:ph type="pic" sz="quarter" idx="51"/>
          </p:nvPr>
        </p:nvPicPr>
        <p:blipFill>
          <a:blip r:embed="rId4"/>
          <a:srcRect/>
          <a:stretch>
            <a:fillRect/>
          </a:stretch>
        </p:blipFill>
        <p:spPr/>
      </p:pic>
      <p:pic>
        <p:nvPicPr>
          <p:cNvPr id="42" name="Picture Placeholder 41" descr="A microscope on a table&#10;&#10;Description generated with high confidence">
            <a:extLst>
              <a:ext uri="{FF2B5EF4-FFF2-40B4-BE49-F238E27FC236}">
                <a16:creationId xmlns:a16="http://schemas.microsoft.com/office/drawing/2014/main" id="{1188732B-BB02-487D-B299-267783796368}"/>
              </a:ext>
            </a:extLst>
          </p:cNvPr>
          <p:cNvPicPr>
            <a:picLocks noGrp="1" noChangeAspect="1"/>
          </p:cNvPicPr>
          <p:nvPr>
            <p:ph type="pic" sz="quarter" idx="53"/>
          </p:nvPr>
        </p:nvPicPr>
        <p:blipFill>
          <a:blip r:embed="rId5"/>
          <a:srcRect t="7010" b="7010"/>
          <a:stretch>
            <a:fillRect/>
          </a:stretch>
        </p:blipFill>
        <p:spPr/>
      </p:pic>
      <p:pic>
        <p:nvPicPr>
          <p:cNvPr id="46" name="Picture Placeholder 45">
            <a:extLst>
              <a:ext uri="{FF2B5EF4-FFF2-40B4-BE49-F238E27FC236}">
                <a16:creationId xmlns:a16="http://schemas.microsoft.com/office/drawing/2014/main" id="{77A7DBE1-D5A8-4F86-BF4D-D7A6A7F97FBE}"/>
              </a:ext>
            </a:extLst>
          </p:cNvPr>
          <p:cNvPicPr>
            <a:picLocks noGrp="1" noChangeAspect="1"/>
          </p:cNvPicPr>
          <p:nvPr>
            <p:ph type="pic" sz="quarter" idx="54"/>
          </p:nvPr>
        </p:nvPicPr>
        <p:blipFill>
          <a:blip r:embed="rId6"/>
          <a:srcRect t="128" b="128"/>
          <a:stretch>
            <a:fillRect/>
          </a:stretch>
        </p:blipFill>
        <p:spPr/>
      </p:pic>
    </p:spTree>
    <p:extLst>
      <p:ext uri="{BB962C8B-B14F-4D97-AF65-F5344CB8AC3E}">
        <p14:creationId xmlns:p14="http://schemas.microsoft.com/office/powerpoint/2010/main" val="4002911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5152D2-1330-4ED5-B70A-F0BB37E3E184}"/>
              </a:ext>
            </a:extLst>
          </p:cNvPr>
          <p:cNvSpPr>
            <a:spLocks noGrp="1"/>
          </p:cNvSpPr>
          <p:nvPr>
            <p:ph type="sldNum" sz="quarter" idx="13"/>
          </p:nvPr>
        </p:nvSpPr>
        <p:spPr/>
        <p:txBody>
          <a:bodyPr/>
          <a:lstStyle/>
          <a:p>
            <a:r>
              <a:rPr lang="en-ZA"/>
              <a:t>page </a:t>
            </a:r>
            <a:fld id="{19B51A1E-902D-48AF-9020-955120F399B6}" type="slidenum">
              <a:rPr lang="en-ZA" b="1" i="1" smtClean="0"/>
              <a:pPr/>
              <a:t>18</a:t>
            </a:fld>
            <a:endParaRPr lang="en-ZA" b="1" i="1" dirty="0"/>
          </a:p>
        </p:txBody>
      </p:sp>
      <p:pic>
        <p:nvPicPr>
          <p:cNvPr id="5" name="Picture 4" descr="A screenshot of a social media post&#10;&#10;Description automatically generated">
            <a:extLst>
              <a:ext uri="{FF2B5EF4-FFF2-40B4-BE49-F238E27FC236}">
                <a16:creationId xmlns:a16="http://schemas.microsoft.com/office/drawing/2014/main" id="{33BD1EFF-8028-4B20-AF01-61232B656F5B}"/>
              </a:ext>
            </a:extLst>
          </p:cNvPr>
          <p:cNvPicPr>
            <a:picLocks noChangeAspect="1"/>
          </p:cNvPicPr>
          <p:nvPr/>
        </p:nvPicPr>
        <p:blipFill>
          <a:blip r:embed="rId2"/>
          <a:stretch>
            <a:fillRect/>
          </a:stretch>
        </p:blipFill>
        <p:spPr>
          <a:xfrm>
            <a:off x="9212" y="0"/>
            <a:ext cx="12173576" cy="6857999"/>
          </a:xfrm>
          <a:prstGeom prst="rect">
            <a:avLst/>
          </a:prstGeom>
        </p:spPr>
      </p:pic>
    </p:spTree>
    <p:extLst>
      <p:ext uri="{BB962C8B-B14F-4D97-AF65-F5344CB8AC3E}">
        <p14:creationId xmlns:p14="http://schemas.microsoft.com/office/powerpoint/2010/main" val="364285266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8D5FACD-EDA0-4C5F-ADB4-A98E5A167D73}"/>
              </a:ext>
            </a:extLst>
          </p:cNvPr>
          <p:cNvPicPr>
            <a:picLocks noGrp="1" noChangeAspect="1"/>
          </p:cNvPicPr>
          <p:nvPr>
            <p:ph type="pic" sz="quarter" idx="10"/>
          </p:nvPr>
        </p:nvPicPr>
        <p:blipFill>
          <a:blip r:embed="rId2"/>
          <a:srcRect l="17680" r="17680"/>
          <a:stretch>
            <a:fillRect/>
          </a:stretch>
        </p:blipFill>
        <p:spPr/>
      </p:pic>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ZA" dirty="0"/>
              <a:t>page </a:t>
            </a:r>
            <a:fld id="{19B51A1E-902D-48AF-9020-955120F399B6}" type="slidenum">
              <a:rPr lang="en-ZA" smtClean="0"/>
              <a:pPr/>
              <a:t>19</a:t>
            </a:fld>
            <a:endParaRPr lang="en-ZA"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20571" y="2156018"/>
            <a:ext cx="4444800" cy="2728844"/>
          </a:xfrm>
        </p:spPr>
        <p:txBody>
          <a:bodyPr anchor="ctr"/>
          <a:lstStyle/>
          <a:p>
            <a:r>
              <a:rPr lang="en-ZA" sz="2400" dirty="0">
                <a:solidFill>
                  <a:schemeClr val="tx1"/>
                </a:solidFill>
              </a:rPr>
              <a:t>Process Medicine Request from Doctor </a:t>
            </a:r>
          </a:p>
          <a:p>
            <a:r>
              <a:rPr lang="en-ZA" sz="2400" dirty="0">
                <a:solidFill>
                  <a:schemeClr val="tx1"/>
                </a:solidFill>
              </a:rPr>
              <a:t>Manage medicine Inventory</a:t>
            </a:r>
          </a:p>
          <a:p>
            <a:r>
              <a:rPr lang="en-ZA" sz="2400" dirty="0">
                <a:solidFill>
                  <a:schemeClr val="tx1"/>
                </a:solidFill>
              </a:rPr>
              <a:t>Request Medicine Supply to Pharmaceuticals </a:t>
            </a:r>
          </a:p>
        </p:txBody>
      </p:sp>
      <p:sp>
        <p:nvSpPr>
          <p:cNvPr id="10" name="Rectangle 9" title="Primary Overlay Graphic">
            <a:extLst>
              <a:ext uri="{FF2B5EF4-FFF2-40B4-BE49-F238E27FC236}">
                <a16:creationId xmlns:a16="http://schemas.microsoft.com/office/drawing/2014/main" id="{857B4878-18E2-44A2-9CBB-0437024B9B8B}"/>
              </a:ext>
            </a:extLst>
          </p:cNvPr>
          <p:cNvSpPr/>
          <p:nvPr/>
        </p:nvSpPr>
        <p:spPr bwMode="ltGray">
          <a:xfrm rot="5400000">
            <a:off x="4686869" y="590809"/>
            <a:ext cx="6858000" cy="5676382"/>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4E826717-066A-416B-9EF0-80F65A7470ED}"/>
              </a:ext>
            </a:extLst>
          </p:cNvPr>
          <p:cNvSpPr/>
          <p:nvPr/>
        </p:nvSpPr>
        <p:spPr>
          <a:xfrm>
            <a:off x="1237778" y="654485"/>
            <a:ext cx="2810385" cy="707886"/>
          </a:xfrm>
          <a:prstGeom prst="rect">
            <a:avLst/>
          </a:prstGeom>
        </p:spPr>
        <p:txBody>
          <a:bodyPr wrap="none">
            <a:spAutoFit/>
          </a:bodyPr>
          <a:lstStyle/>
          <a:p>
            <a:pPr algn="ctr"/>
            <a:r>
              <a:rPr lang="en-US" sz="4000" dirty="0">
                <a:solidFill>
                  <a:srgbClr val="00B0F0"/>
                </a:solidFill>
                <a:latin typeface="Bahnschrift" panose="020B0502040204020203" pitchFamily="34" charset="0"/>
              </a:rPr>
              <a:t>Pharmacist</a:t>
            </a:r>
            <a:endParaRPr lang="en-US" dirty="0">
              <a:solidFill>
                <a:srgbClr val="00B0F0"/>
              </a:solidFill>
            </a:endParaRPr>
          </a:p>
        </p:txBody>
      </p:sp>
    </p:spTree>
    <p:extLst>
      <p:ext uri="{BB962C8B-B14F-4D97-AF65-F5344CB8AC3E}">
        <p14:creationId xmlns:p14="http://schemas.microsoft.com/office/powerpoint/2010/main" val="11268249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136525" y="89665"/>
            <a:ext cx="11909425" cy="6584675"/>
          </a:xfrm>
        </p:spPr>
      </p:pic>
      <p:sp>
        <p:nvSpPr>
          <p:cNvPr id="26" name="Rectangle 25" title="Overlay Graphic">
            <a:extLst>
              <a:ext uri="{FF2B5EF4-FFF2-40B4-BE49-F238E27FC236}">
                <a16:creationId xmlns:a16="http://schemas.microsoft.com/office/drawing/2014/main" id="{817B6E89-6474-4AB4-90D5-2C2FB4120F12}"/>
              </a:ext>
            </a:extLst>
          </p:cNvPr>
          <p:cNvSpPr/>
          <p:nvPr/>
        </p:nvSpPr>
        <p:spPr bwMode="ltGray">
          <a:xfrm flipH="1">
            <a:off x="-1" y="-168731"/>
            <a:ext cx="12191999" cy="7026325"/>
          </a:xfrm>
          <a:prstGeom prst="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ZA" sz="4800" dirty="0">
                <a:latin typeface="Bahnschrift" panose="020B0502040204020203" pitchFamily="34" charset="0"/>
              </a:rPr>
              <a:t>HEALTHCARE</a:t>
            </a:r>
            <a:endParaRPr lang="en-ZA" dirty="0">
              <a:latin typeface="Bahnschrift" panose="020B0502040204020203" pitchFamily="34" charset="0"/>
            </a:endParaRPr>
          </a:p>
        </p:txBody>
      </p:sp>
      <p:cxnSp>
        <p:nvCxnSpPr>
          <p:cNvPr id="5" name="Straight Connector 4">
            <a:extLst>
              <a:ext uri="{FF2B5EF4-FFF2-40B4-BE49-F238E27FC236}">
                <a16:creationId xmlns:a16="http://schemas.microsoft.com/office/drawing/2014/main" id="{FE3BCC9D-3B80-4909-ABEB-F5A6A2633DE4}"/>
              </a:ext>
            </a:extLst>
          </p:cNvPr>
          <p:cNvCxnSpPr/>
          <p:nvPr/>
        </p:nvCxnSpPr>
        <p:spPr>
          <a:xfrm flipH="1">
            <a:off x="1012723" y="412955"/>
            <a:ext cx="3038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99488F-0335-4BF5-8D34-E6DFB7292E2E}"/>
              </a:ext>
            </a:extLst>
          </p:cNvPr>
          <p:cNvCxnSpPr>
            <a:cxnSpLocks/>
          </p:cNvCxnSpPr>
          <p:nvPr/>
        </p:nvCxnSpPr>
        <p:spPr>
          <a:xfrm>
            <a:off x="1012723" y="412955"/>
            <a:ext cx="0" cy="5397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C8D0443-2286-4CD0-B13C-E5D6DFC65351}"/>
              </a:ext>
            </a:extLst>
          </p:cNvPr>
          <p:cNvCxnSpPr/>
          <p:nvPr/>
        </p:nvCxnSpPr>
        <p:spPr>
          <a:xfrm>
            <a:off x="8072284" y="412955"/>
            <a:ext cx="32249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E40DA43-70A8-4FCB-9317-56D4EE0A4D4D}"/>
              </a:ext>
            </a:extLst>
          </p:cNvPr>
          <p:cNvCxnSpPr>
            <a:cxnSpLocks/>
          </p:cNvCxnSpPr>
          <p:nvPr/>
        </p:nvCxnSpPr>
        <p:spPr>
          <a:xfrm>
            <a:off x="11326761" y="412955"/>
            <a:ext cx="0" cy="55650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44EB61B-671D-4BE7-AB81-3087A7130474}"/>
              </a:ext>
            </a:extLst>
          </p:cNvPr>
          <p:cNvCxnSpPr/>
          <p:nvPr/>
        </p:nvCxnSpPr>
        <p:spPr>
          <a:xfrm flipH="1">
            <a:off x="1012723" y="5810865"/>
            <a:ext cx="10284542" cy="78658"/>
          </a:xfrm>
          <a:prstGeom prst="line">
            <a:avLst/>
          </a:prstGeom>
        </p:spPr>
        <p:style>
          <a:lnRef idx="1">
            <a:schemeClr val="accent1"/>
          </a:lnRef>
          <a:fillRef idx="0">
            <a:schemeClr val="accent1"/>
          </a:fillRef>
          <a:effectRef idx="0">
            <a:schemeClr val="accent1"/>
          </a:effectRef>
          <a:fontRef idx="minor">
            <a:schemeClr val="tx1"/>
          </a:fontRef>
        </p:style>
      </p:cxnSp>
      <p:sp>
        <p:nvSpPr>
          <p:cNvPr id="22" name="Flowchart: Connector 21">
            <a:extLst>
              <a:ext uri="{FF2B5EF4-FFF2-40B4-BE49-F238E27FC236}">
                <a16:creationId xmlns:a16="http://schemas.microsoft.com/office/drawing/2014/main" id="{CE3ECBBD-1BE3-4472-AC4A-8845D7737E9B}"/>
              </a:ext>
            </a:extLst>
          </p:cNvPr>
          <p:cNvSpPr/>
          <p:nvPr/>
        </p:nvSpPr>
        <p:spPr>
          <a:xfrm>
            <a:off x="11098161" y="5520813"/>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a:extLst>
              <a:ext uri="{FF2B5EF4-FFF2-40B4-BE49-F238E27FC236}">
                <a16:creationId xmlns:a16="http://schemas.microsoft.com/office/drawing/2014/main" id="{B0B8769A-D923-4734-9F06-666F236D1FA8}"/>
              </a:ext>
            </a:extLst>
          </p:cNvPr>
          <p:cNvSpPr/>
          <p:nvPr/>
        </p:nvSpPr>
        <p:spPr>
          <a:xfrm>
            <a:off x="784122" y="5631427"/>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a:extLst>
              <a:ext uri="{FF2B5EF4-FFF2-40B4-BE49-F238E27FC236}">
                <a16:creationId xmlns:a16="http://schemas.microsoft.com/office/drawing/2014/main" id="{4370CF07-8187-4A03-BB16-A793421F9C42}"/>
              </a:ext>
            </a:extLst>
          </p:cNvPr>
          <p:cNvSpPr/>
          <p:nvPr/>
        </p:nvSpPr>
        <p:spPr>
          <a:xfrm>
            <a:off x="11098161" y="224753"/>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a:extLst>
              <a:ext uri="{FF2B5EF4-FFF2-40B4-BE49-F238E27FC236}">
                <a16:creationId xmlns:a16="http://schemas.microsoft.com/office/drawing/2014/main" id="{1A6B3003-E9C2-43D5-A041-D62692CEFB56}"/>
              </a:ext>
            </a:extLst>
          </p:cNvPr>
          <p:cNvSpPr/>
          <p:nvPr/>
        </p:nvSpPr>
        <p:spPr>
          <a:xfrm>
            <a:off x="784122" y="224753"/>
            <a:ext cx="457200" cy="457200"/>
          </a:xfrm>
          <a:prstGeom prst="flowChartConnector">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40C93AC-1910-44DB-930E-3F80D5C14B18}"/>
              </a:ext>
            </a:extLst>
          </p:cNvPr>
          <p:cNvSpPr txBox="1"/>
          <p:nvPr/>
        </p:nvSpPr>
        <p:spPr>
          <a:xfrm>
            <a:off x="2686639" y="1455181"/>
            <a:ext cx="7263597" cy="3416320"/>
          </a:xfrm>
          <a:prstGeom prst="rect">
            <a:avLst/>
          </a:prstGeom>
          <a:noFill/>
        </p:spPr>
        <p:txBody>
          <a:bodyPr wrap="square" rtlCol="0" anchor="t">
            <a:spAutoFit/>
          </a:bodyPr>
          <a:lstStyle/>
          <a:p>
            <a:pPr algn="just"/>
            <a:r>
              <a:rPr lang="en-US" sz="2400" dirty="0"/>
              <a:t>There are a lot of different health problems in the poor(rural) areas than in cities and towns. At times when it comes to get proper health care for the major diseases, the people in the poor(rural) areas lack those benefits. In this condition to get good health care people need to travel to cities. And sometimes it happens that patient cannot reach hospital on time. Thus, there is a serious need of the non-profit hospitals and organizations in the poor(rural) areas.</a:t>
            </a:r>
          </a:p>
        </p:txBody>
      </p:sp>
    </p:spTree>
    <p:extLst>
      <p:ext uri="{BB962C8B-B14F-4D97-AF65-F5344CB8AC3E}">
        <p14:creationId xmlns:p14="http://schemas.microsoft.com/office/powerpoint/2010/main" val="14852348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664ABE4-4679-490C-9FBF-376F57287B84}"/>
              </a:ext>
            </a:extLst>
          </p:cNvPr>
          <p:cNvSpPr>
            <a:spLocks noGrp="1"/>
          </p:cNvSpPr>
          <p:nvPr>
            <p:ph type="sldNum" sz="quarter" idx="13"/>
          </p:nvPr>
        </p:nvSpPr>
        <p:spPr/>
        <p:txBody>
          <a:bodyPr/>
          <a:lstStyle/>
          <a:p>
            <a:r>
              <a:rPr lang="en-ZA"/>
              <a:t>page </a:t>
            </a:r>
            <a:fld id="{19B51A1E-902D-48AF-9020-955120F399B6}" type="slidenum">
              <a:rPr lang="en-ZA" b="1" i="1" smtClean="0"/>
              <a:pPr/>
              <a:t>20</a:t>
            </a:fld>
            <a:endParaRPr lang="en-ZA" b="1" i="1" dirty="0"/>
          </a:p>
        </p:txBody>
      </p:sp>
      <p:pic>
        <p:nvPicPr>
          <p:cNvPr id="5" name="Picture 4" descr="A screenshot of a social media post&#10;&#10;Description automatically generated">
            <a:extLst>
              <a:ext uri="{FF2B5EF4-FFF2-40B4-BE49-F238E27FC236}">
                <a16:creationId xmlns:a16="http://schemas.microsoft.com/office/drawing/2014/main" id="{53D815F0-895F-42AC-8FF5-6BF6B48B5795}"/>
              </a:ext>
            </a:extLst>
          </p:cNvPr>
          <p:cNvPicPr>
            <a:picLocks noChangeAspect="1"/>
          </p:cNvPicPr>
          <p:nvPr/>
        </p:nvPicPr>
        <p:blipFill>
          <a:blip r:embed="rId2"/>
          <a:stretch>
            <a:fillRect/>
          </a:stretch>
        </p:blipFill>
        <p:spPr>
          <a:xfrm>
            <a:off x="12387" y="1"/>
            <a:ext cx="12167225" cy="6858000"/>
          </a:xfrm>
          <a:prstGeom prst="rect">
            <a:avLst/>
          </a:prstGeom>
        </p:spPr>
      </p:pic>
    </p:spTree>
    <p:extLst>
      <p:ext uri="{BB962C8B-B14F-4D97-AF65-F5344CB8AC3E}">
        <p14:creationId xmlns:p14="http://schemas.microsoft.com/office/powerpoint/2010/main" val="64118192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posing for the camera&#10;&#10;Description generated with very high confidence">
            <a:extLst>
              <a:ext uri="{FF2B5EF4-FFF2-40B4-BE49-F238E27FC236}">
                <a16:creationId xmlns:a16="http://schemas.microsoft.com/office/drawing/2014/main" id="{DB017420-45D0-46D0-8303-C754C29B429A}"/>
              </a:ext>
            </a:extLst>
          </p:cNvPr>
          <p:cNvPicPr>
            <a:picLocks noGrp="1" noChangeAspect="1"/>
          </p:cNvPicPr>
          <p:nvPr>
            <p:ph type="pic" sz="quarter" idx="10"/>
          </p:nvPr>
        </p:nvPicPr>
        <p:blipFill>
          <a:blip r:embed="rId2"/>
          <a:srcRect t="7456" b="7456"/>
          <a:stretch>
            <a:fillRect/>
          </a:stretch>
        </p:blipFill>
        <p:spPr/>
      </p:pic>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ZA" dirty="0"/>
              <a:t>page </a:t>
            </a:r>
            <a:fld id="{19B51A1E-902D-48AF-9020-955120F399B6}" type="slidenum">
              <a:rPr lang="en-ZA" smtClean="0"/>
              <a:pPr/>
              <a:t>21</a:t>
            </a:fld>
            <a:endParaRPr lang="en-ZA"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20571" y="2156018"/>
            <a:ext cx="4444800" cy="2728844"/>
          </a:xfrm>
        </p:spPr>
        <p:txBody>
          <a:bodyPr anchor="ctr"/>
          <a:lstStyle/>
          <a:p>
            <a:r>
              <a:rPr lang="en-ZA" sz="2400" dirty="0">
                <a:solidFill>
                  <a:schemeClr val="tx1"/>
                </a:solidFill>
              </a:rPr>
              <a:t>Register Patient</a:t>
            </a:r>
          </a:p>
          <a:p>
            <a:r>
              <a:rPr lang="en-ZA" sz="2400" dirty="0">
                <a:solidFill>
                  <a:schemeClr val="tx1"/>
                </a:solidFill>
              </a:rPr>
              <a:t>Record Vital signs</a:t>
            </a:r>
          </a:p>
          <a:p>
            <a:r>
              <a:rPr lang="en-ZA" sz="2400" dirty="0">
                <a:solidFill>
                  <a:schemeClr val="tx1"/>
                </a:solidFill>
              </a:rPr>
              <a:t>Maintain patient this history</a:t>
            </a:r>
          </a:p>
          <a:p>
            <a:r>
              <a:rPr lang="en-ZA" sz="2400" dirty="0">
                <a:solidFill>
                  <a:schemeClr val="tx1"/>
                </a:solidFill>
              </a:rPr>
              <a:t>Request for blood to Blood bank</a:t>
            </a:r>
          </a:p>
        </p:txBody>
      </p:sp>
      <p:sp>
        <p:nvSpPr>
          <p:cNvPr id="10" name="Rectangle 9" title="Primary Overlay Graphic">
            <a:extLst>
              <a:ext uri="{FF2B5EF4-FFF2-40B4-BE49-F238E27FC236}">
                <a16:creationId xmlns:a16="http://schemas.microsoft.com/office/drawing/2014/main" id="{857B4878-18E2-44A2-9CBB-0437024B9B8B}"/>
              </a:ext>
            </a:extLst>
          </p:cNvPr>
          <p:cNvSpPr/>
          <p:nvPr/>
        </p:nvSpPr>
        <p:spPr bwMode="ltGray">
          <a:xfrm rot="5400000">
            <a:off x="4686869" y="590809"/>
            <a:ext cx="6858000" cy="5676382"/>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4E826717-066A-416B-9EF0-80F65A7470ED}"/>
              </a:ext>
            </a:extLst>
          </p:cNvPr>
          <p:cNvSpPr/>
          <p:nvPr/>
        </p:nvSpPr>
        <p:spPr>
          <a:xfrm>
            <a:off x="1847719" y="654485"/>
            <a:ext cx="1590500" cy="707886"/>
          </a:xfrm>
          <a:prstGeom prst="rect">
            <a:avLst/>
          </a:prstGeom>
        </p:spPr>
        <p:txBody>
          <a:bodyPr wrap="none">
            <a:spAutoFit/>
          </a:bodyPr>
          <a:lstStyle/>
          <a:p>
            <a:pPr algn="ctr"/>
            <a:r>
              <a:rPr lang="en-US" sz="4000" dirty="0">
                <a:solidFill>
                  <a:srgbClr val="00B0F0"/>
                </a:solidFill>
                <a:latin typeface="Bahnschrift" panose="020B0502040204020203" pitchFamily="34" charset="0"/>
              </a:rPr>
              <a:t>Nurse</a:t>
            </a:r>
            <a:endParaRPr lang="en-US" dirty="0">
              <a:solidFill>
                <a:srgbClr val="00B0F0"/>
              </a:solidFill>
            </a:endParaRPr>
          </a:p>
        </p:txBody>
      </p:sp>
    </p:spTree>
    <p:extLst>
      <p:ext uri="{BB962C8B-B14F-4D97-AF65-F5344CB8AC3E}">
        <p14:creationId xmlns:p14="http://schemas.microsoft.com/office/powerpoint/2010/main" val="38843868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7DA687-919E-4167-AA4F-1E40D0F174DB}"/>
              </a:ext>
            </a:extLst>
          </p:cNvPr>
          <p:cNvSpPr>
            <a:spLocks noGrp="1"/>
          </p:cNvSpPr>
          <p:nvPr>
            <p:ph type="sldNum" sz="quarter" idx="13"/>
          </p:nvPr>
        </p:nvSpPr>
        <p:spPr/>
        <p:txBody>
          <a:bodyPr/>
          <a:lstStyle/>
          <a:p>
            <a:r>
              <a:rPr lang="en-ZA"/>
              <a:t>page </a:t>
            </a:r>
            <a:fld id="{19B51A1E-902D-48AF-9020-955120F399B6}" type="slidenum">
              <a:rPr lang="en-ZA" b="1" i="1" smtClean="0"/>
              <a:pPr/>
              <a:t>22</a:t>
            </a:fld>
            <a:endParaRPr lang="en-ZA" b="1" i="1" dirty="0"/>
          </a:p>
        </p:txBody>
      </p:sp>
      <p:pic>
        <p:nvPicPr>
          <p:cNvPr id="5" name="Picture 4" descr="A screenshot of a social media post&#10;&#10;Description automatically generated">
            <a:extLst>
              <a:ext uri="{FF2B5EF4-FFF2-40B4-BE49-F238E27FC236}">
                <a16:creationId xmlns:a16="http://schemas.microsoft.com/office/drawing/2014/main" id="{EA21F5A3-8E53-4DE7-A279-6DE08B62BE70}"/>
              </a:ext>
            </a:extLst>
          </p:cNvPr>
          <p:cNvPicPr>
            <a:picLocks noChangeAspect="1"/>
          </p:cNvPicPr>
          <p:nvPr/>
        </p:nvPicPr>
        <p:blipFill>
          <a:blip r:embed="rId2"/>
          <a:stretch>
            <a:fillRect/>
          </a:stretch>
        </p:blipFill>
        <p:spPr>
          <a:xfrm>
            <a:off x="19050" y="1"/>
            <a:ext cx="12153899" cy="6858000"/>
          </a:xfrm>
          <a:prstGeom prst="rect">
            <a:avLst/>
          </a:prstGeom>
        </p:spPr>
      </p:pic>
    </p:spTree>
    <p:extLst>
      <p:ext uri="{BB962C8B-B14F-4D97-AF65-F5344CB8AC3E}">
        <p14:creationId xmlns:p14="http://schemas.microsoft.com/office/powerpoint/2010/main" val="11933069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4C1E9B-17BA-478C-8025-003C736BDCAB}"/>
              </a:ext>
            </a:extLst>
          </p:cNvPr>
          <p:cNvSpPr>
            <a:spLocks noGrp="1"/>
          </p:cNvSpPr>
          <p:nvPr>
            <p:ph type="sldNum" sz="quarter" idx="13"/>
          </p:nvPr>
        </p:nvSpPr>
        <p:spPr/>
        <p:txBody>
          <a:bodyPr/>
          <a:lstStyle/>
          <a:p>
            <a:r>
              <a:rPr lang="en-ZA"/>
              <a:t>page </a:t>
            </a:r>
            <a:fld id="{19B51A1E-902D-48AF-9020-955120F399B6}" type="slidenum">
              <a:rPr lang="en-ZA" b="1" i="1" smtClean="0"/>
              <a:pPr/>
              <a:t>23</a:t>
            </a:fld>
            <a:endParaRPr lang="en-ZA" b="1" i="1" dirty="0"/>
          </a:p>
        </p:txBody>
      </p:sp>
      <p:pic>
        <p:nvPicPr>
          <p:cNvPr id="5" name="Picture 4" descr="A screenshot of a cell phone&#10;&#10;Description automatically generated">
            <a:extLst>
              <a:ext uri="{FF2B5EF4-FFF2-40B4-BE49-F238E27FC236}">
                <a16:creationId xmlns:a16="http://schemas.microsoft.com/office/drawing/2014/main" id="{FCF5C137-C6DA-4608-B45F-FC859A8B2301}"/>
              </a:ext>
            </a:extLst>
          </p:cNvPr>
          <p:cNvPicPr>
            <a:picLocks noChangeAspect="1"/>
          </p:cNvPicPr>
          <p:nvPr/>
        </p:nvPicPr>
        <p:blipFill>
          <a:blip r:embed="rId2"/>
          <a:stretch>
            <a:fillRect/>
          </a:stretch>
        </p:blipFill>
        <p:spPr>
          <a:xfrm>
            <a:off x="15562" y="1"/>
            <a:ext cx="12160875" cy="6858000"/>
          </a:xfrm>
          <a:prstGeom prst="rect">
            <a:avLst/>
          </a:prstGeom>
        </p:spPr>
      </p:pic>
    </p:spTree>
    <p:extLst>
      <p:ext uri="{BB962C8B-B14F-4D97-AF65-F5344CB8AC3E}">
        <p14:creationId xmlns:p14="http://schemas.microsoft.com/office/powerpoint/2010/main" val="40623178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136525" y="89665"/>
            <a:ext cx="11909425" cy="6584675"/>
          </a:xfrm>
        </p:spPr>
      </p:pic>
      <p:sp>
        <p:nvSpPr>
          <p:cNvPr id="26" name="Rectangle 25" title="Overlay Graphic">
            <a:extLst>
              <a:ext uri="{FF2B5EF4-FFF2-40B4-BE49-F238E27FC236}">
                <a16:creationId xmlns:a16="http://schemas.microsoft.com/office/drawing/2014/main" id="{817B6E89-6474-4AB4-90D5-2C2FB4120F12}"/>
              </a:ext>
            </a:extLst>
          </p:cNvPr>
          <p:cNvSpPr/>
          <p:nvPr/>
        </p:nvSpPr>
        <p:spPr bwMode="ltGray">
          <a:xfrm flipH="1">
            <a:off x="1" y="-76200"/>
            <a:ext cx="12191999" cy="7026325"/>
          </a:xfrm>
          <a:prstGeom prst="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ZA" b="1" dirty="0">
              <a:latin typeface="Algerian" panose="04020705040A02060702" pitchFamily="82" charset="0"/>
            </a:endParaRPr>
          </a:p>
        </p:txBody>
      </p:sp>
      <p:sp>
        <p:nvSpPr>
          <p:cNvPr id="3" name="TextBox 2">
            <a:extLst>
              <a:ext uri="{FF2B5EF4-FFF2-40B4-BE49-F238E27FC236}">
                <a16:creationId xmlns:a16="http://schemas.microsoft.com/office/drawing/2014/main" id="{8403FB1A-D52F-43E3-8380-7B702474A5B8}"/>
              </a:ext>
            </a:extLst>
          </p:cNvPr>
          <p:cNvSpPr txBox="1"/>
          <p:nvPr/>
        </p:nvSpPr>
        <p:spPr>
          <a:xfrm>
            <a:off x="3264462" y="753931"/>
            <a:ext cx="6154841" cy="707886"/>
          </a:xfrm>
          <a:prstGeom prst="rect">
            <a:avLst/>
          </a:prstGeom>
          <a:noFill/>
        </p:spPr>
        <p:txBody>
          <a:bodyPr wrap="square" rtlCol="0">
            <a:spAutoFit/>
          </a:bodyPr>
          <a:lstStyle/>
          <a:p>
            <a:r>
              <a:rPr lang="en-US" sz="4000" dirty="0">
                <a:solidFill>
                  <a:schemeClr val="accent1">
                    <a:lumMod val="20000"/>
                    <a:lumOff val="80000"/>
                  </a:schemeClr>
                </a:solidFill>
                <a:latin typeface="Bahnschrift" panose="020B0502040204020203" pitchFamily="34" charset="0"/>
              </a:rPr>
              <a:t>Supporting Enterprises</a:t>
            </a:r>
          </a:p>
        </p:txBody>
      </p:sp>
      <p:sp>
        <p:nvSpPr>
          <p:cNvPr id="4" name="TextBox 3">
            <a:extLst>
              <a:ext uri="{FF2B5EF4-FFF2-40B4-BE49-F238E27FC236}">
                <a16:creationId xmlns:a16="http://schemas.microsoft.com/office/drawing/2014/main" id="{AA40D02E-4F08-4ACF-9E55-EE5E5459BE13}"/>
              </a:ext>
            </a:extLst>
          </p:cNvPr>
          <p:cNvSpPr txBox="1"/>
          <p:nvPr/>
        </p:nvSpPr>
        <p:spPr>
          <a:xfrm>
            <a:off x="4429508" y="2536721"/>
            <a:ext cx="3510116"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Equipment Supplier</a:t>
            </a:r>
          </a:p>
          <a:p>
            <a:pPr marL="285750" indent="-285750">
              <a:buFont typeface="Arial" panose="020B0604020202020204" pitchFamily="34" charset="0"/>
              <a:buChar char="•"/>
            </a:pPr>
            <a:r>
              <a:rPr lang="en-US" sz="2800" dirty="0"/>
              <a:t>Medicine Supplier</a:t>
            </a:r>
          </a:p>
          <a:p>
            <a:pPr marL="285750" indent="-285750">
              <a:buFont typeface="Arial" panose="020B0604020202020204" pitchFamily="34" charset="0"/>
              <a:buChar char="•"/>
            </a:pPr>
            <a:r>
              <a:rPr lang="en-US" sz="2800" dirty="0"/>
              <a:t>Blood Bank</a:t>
            </a:r>
          </a:p>
        </p:txBody>
      </p:sp>
    </p:spTree>
    <p:extLst>
      <p:ext uri="{BB962C8B-B14F-4D97-AF65-F5344CB8AC3E}">
        <p14:creationId xmlns:p14="http://schemas.microsoft.com/office/powerpoint/2010/main" val="4207851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tethescope and arms showing a medical professional taking a patient's blood pressure.  Picture includes blood pressure machine and clipboard.">
            <a:extLst>
              <a:ext uri="{FF2B5EF4-FFF2-40B4-BE49-F238E27FC236}">
                <a16:creationId xmlns:a16="http://schemas.microsoft.com/office/drawing/2014/main" id="{4414D423-B276-4148-A337-5693724BB04E}"/>
              </a:ext>
            </a:extLst>
          </p:cNvPr>
          <p:cNvPicPr>
            <a:picLocks noGrp="1" noChangeAspect="1"/>
          </p:cNvPicPr>
          <p:nvPr>
            <p:ph type="pic" sz="quarter" idx="4294967295"/>
          </p:nvPr>
        </p:nvPicPr>
        <p:blipFill rotWithShape="1">
          <a:blip r:embed="rId2" cstate="screen">
            <a:extLst>
              <a:ext uri="{28A0092B-C50C-407E-A947-70E740481C1C}">
                <a14:useLocalDpi xmlns:a14="http://schemas.microsoft.com/office/drawing/2010/main"/>
              </a:ext>
            </a:extLst>
          </a:blip>
          <a:srcRect/>
          <a:stretch/>
        </p:blipFill>
        <p:spPr>
          <a:xfrm>
            <a:off x="136525" y="89665"/>
            <a:ext cx="11909425" cy="6584675"/>
          </a:xfrm>
        </p:spPr>
      </p:pic>
      <p:sp>
        <p:nvSpPr>
          <p:cNvPr id="26" name="Rectangle 25" title="Overlay Graphic">
            <a:extLst>
              <a:ext uri="{FF2B5EF4-FFF2-40B4-BE49-F238E27FC236}">
                <a16:creationId xmlns:a16="http://schemas.microsoft.com/office/drawing/2014/main" id="{817B6E89-6474-4AB4-90D5-2C2FB4120F12}"/>
              </a:ext>
            </a:extLst>
          </p:cNvPr>
          <p:cNvSpPr/>
          <p:nvPr/>
        </p:nvSpPr>
        <p:spPr bwMode="ltGray">
          <a:xfrm flipH="1">
            <a:off x="1" y="-19050"/>
            <a:ext cx="12191999" cy="7026325"/>
          </a:xfrm>
          <a:prstGeom prst="rect">
            <a:avLst/>
          </a:prstGeom>
          <a:solidFill>
            <a:srgbClr val="00B0F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ZA" b="1" dirty="0">
              <a:latin typeface="Algerian" panose="04020705040A02060702" pitchFamily="82" charset="0"/>
            </a:endParaRPr>
          </a:p>
        </p:txBody>
      </p:sp>
      <p:sp>
        <p:nvSpPr>
          <p:cNvPr id="3" name="TextBox 2">
            <a:extLst>
              <a:ext uri="{FF2B5EF4-FFF2-40B4-BE49-F238E27FC236}">
                <a16:creationId xmlns:a16="http://schemas.microsoft.com/office/drawing/2014/main" id="{8403FB1A-D52F-43E3-8380-7B702474A5B8}"/>
              </a:ext>
            </a:extLst>
          </p:cNvPr>
          <p:cNvSpPr txBox="1"/>
          <p:nvPr/>
        </p:nvSpPr>
        <p:spPr>
          <a:xfrm>
            <a:off x="4611482" y="959250"/>
            <a:ext cx="6154841" cy="707886"/>
          </a:xfrm>
          <a:prstGeom prst="rect">
            <a:avLst/>
          </a:prstGeom>
          <a:noFill/>
        </p:spPr>
        <p:txBody>
          <a:bodyPr wrap="square" rtlCol="0">
            <a:spAutoFit/>
          </a:bodyPr>
          <a:lstStyle/>
          <a:p>
            <a:r>
              <a:rPr lang="en-US" sz="4000" dirty="0">
                <a:solidFill>
                  <a:schemeClr val="accent1">
                    <a:lumMod val="20000"/>
                    <a:lumOff val="80000"/>
                  </a:schemeClr>
                </a:solidFill>
                <a:latin typeface="Bahnschrift" panose="020B0502040204020203" pitchFamily="34" charset="0"/>
              </a:rPr>
              <a:t>Features</a:t>
            </a:r>
          </a:p>
        </p:txBody>
      </p:sp>
      <p:sp>
        <p:nvSpPr>
          <p:cNvPr id="4" name="TextBox 3">
            <a:extLst>
              <a:ext uri="{FF2B5EF4-FFF2-40B4-BE49-F238E27FC236}">
                <a16:creationId xmlns:a16="http://schemas.microsoft.com/office/drawing/2014/main" id="{AA40D02E-4F08-4ACF-9E55-EE5E5459BE13}"/>
              </a:ext>
            </a:extLst>
          </p:cNvPr>
          <p:cNvSpPr txBox="1"/>
          <p:nvPr/>
        </p:nvSpPr>
        <p:spPr>
          <a:xfrm>
            <a:off x="3918230" y="2389777"/>
            <a:ext cx="4517847"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a:t>Employment</a:t>
            </a:r>
          </a:p>
          <a:p>
            <a:pPr marL="285750" indent="-285750">
              <a:buFont typeface="Arial" panose="020B0604020202020204" pitchFamily="34" charset="0"/>
              <a:buChar char="•"/>
            </a:pPr>
            <a:r>
              <a:rPr lang="en-US" sz="2800" dirty="0"/>
              <a:t>Donations</a:t>
            </a:r>
          </a:p>
          <a:p>
            <a:pPr marL="285750" indent="-285750">
              <a:buFont typeface="Arial" panose="020B0604020202020204" pitchFamily="34" charset="0"/>
              <a:buChar char="•"/>
            </a:pPr>
            <a:r>
              <a:rPr lang="en-US" sz="2800" dirty="0"/>
              <a:t>Doctor Schedule Display</a:t>
            </a:r>
          </a:p>
          <a:p>
            <a:pPr marL="285750" indent="-285750">
              <a:buFont typeface="Arial" panose="020B0604020202020204" pitchFamily="34" charset="0"/>
              <a:buChar char="•"/>
            </a:pPr>
            <a:r>
              <a:rPr lang="en-US" sz="2800" dirty="0"/>
              <a:t>Statistics Display</a:t>
            </a:r>
          </a:p>
          <a:p>
            <a:pPr marL="285750" indent="-285750">
              <a:buFont typeface="Arial" panose="020B0604020202020204" pitchFamily="34" charset="0"/>
              <a:buChar char="•"/>
            </a:pPr>
            <a:r>
              <a:rPr lang="en-US" sz="2800" dirty="0"/>
              <a:t>Suppliers’ reference</a:t>
            </a:r>
          </a:p>
        </p:txBody>
      </p:sp>
    </p:spTree>
    <p:extLst>
      <p:ext uri="{BB962C8B-B14F-4D97-AF65-F5344CB8AC3E}">
        <p14:creationId xmlns:p14="http://schemas.microsoft.com/office/powerpoint/2010/main" val="41646625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34E88-7F23-493B-B73F-B2C433AD9FBA}"/>
              </a:ext>
            </a:extLst>
          </p:cNvPr>
          <p:cNvSpPr>
            <a:spLocks noGrp="1"/>
          </p:cNvSpPr>
          <p:nvPr>
            <p:ph type="title"/>
          </p:nvPr>
        </p:nvSpPr>
        <p:spPr/>
        <p:txBody>
          <a:bodyPr/>
          <a:lstStyle/>
          <a:p>
            <a:pPr algn="ctr"/>
            <a:r>
              <a:rPr lang="en-ZA" sz="4000" dirty="0">
                <a:solidFill>
                  <a:srgbClr val="00B0F0"/>
                </a:solidFill>
                <a:latin typeface="Bahnschrift" panose="020B0502040204020203" pitchFamily="34" charset="0"/>
              </a:rPr>
              <a:t>Team – </a:t>
            </a:r>
            <a:r>
              <a:rPr lang="en-ZA" sz="4000" dirty="0" err="1">
                <a:solidFill>
                  <a:srgbClr val="00B0F0"/>
                </a:solidFill>
                <a:latin typeface="Bahnschrift" panose="020B0502040204020203" pitchFamily="34" charset="0"/>
              </a:rPr>
              <a:t>GoCode</a:t>
            </a:r>
            <a:endParaRPr lang="en-ZA" sz="4000" dirty="0">
              <a:solidFill>
                <a:srgbClr val="00B0F0"/>
              </a:solidFill>
              <a:latin typeface="Bahnschrift" panose="020B0502040204020203" pitchFamily="34" charset="0"/>
            </a:endParaRPr>
          </a:p>
        </p:txBody>
      </p:sp>
      <p:sp>
        <p:nvSpPr>
          <p:cNvPr id="6" name="Text Placeholder 5">
            <a:extLst>
              <a:ext uri="{FF2B5EF4-FFF2-40B4-BE49-F238E27FC236}">
                <a16:creationId xmlns:a16="http://schemas.microsoft.com/office/drawing/2014/main" id="{CE395A7A-A327-4B6E-AC82-4987C1FC2E30}"/>
              </a:ext>
            </a:extLst>
          </p:cNvPr>
          <p:cNvSpPr>
            <a:spLocks noGrp="1"/>
          </p:cNvSpPr>
          <p:nvPr>
            <p:ph type="body" sz="quarter" idx="15"/>
          </p:nvPr>
        </p:nvSpPr>
        <p:spPr/>
        <p:txBody>
          <a:bodyPr/>
          <a:lstStyle/>
          <a:p>
            <a:r>
              <a:rPr lang="en-ZA" dirty="0"/>
              <a:t>Monali Patel</a:t>
            </a:r>
          </a:p>
        </p:txBody>
      </p:sp>
      <p:sp>
        <p:nvSpPr>
          <p:cNvPr id="10" name="Text Placeholder 9">
            <a:extLst>
              <a:ext uri="{FF2B5EF4-FFF2-40B4-BE49-F238E27FC236}">
                <a16:creationId xmlns:a16="http://schemas.microsoft.com/office/drawing/2014/main" id="{463366FC-5890-4401-A035-A1945CD5B03E}"/>
              </a:ext>
            </a:extLst>
          </p:cNvPr>
          <p:cNvSpPr>
            <a:spLocks noGrp="1"/>
          </p:cNvSpPr>
          <p:nvPr>
            <p:ph type="body" sz="quarter" idx="35"/>
          </p:nvPr>
        </p:nvSpPr>
        <p:spPr/>
        <p:txBody>
          <a:bodyPr/>
          <a:lstStyle/>
          <a:p>
            <a:r>
              <a:rPr lang="en-ZA" dirty="0"/>
              <a:t>Sylvester Noronha</a:t>
            </a:r>
          </a:p>
        </p:txBody>
      </p:sp>
      <p:sp>
        <p:nvSpPr>
          <p:cNvPr id="12" name="Text Placeholder 11">
            <a:extLst>
              <a:ext uri="{FF2B5EF4-FFF2-40B4-BE49-F238E27FC236}">
                <a16:creationId xmlns:a16="http://schemas.microsoft.com/office/drawing/2014/main" id="{06DB1517-5B2A-4642-B83D-7221F8B69CD8}"/>
              </a:ext>
            </a:extLst>
          </p:cNvPr>
          <p:cNvSpPr>
            <a:spLocks noGrp="1"/>
          </p:cNvSpPr>
          <p:nvPr>
            <p:ph type="body" sz="quarter" idx="37"/>
          </p:nvPr>
        </p:nvSpPr>
        <p:spPr/>
        <p:txBody>
          <a:bodyPr/>
          <a:lstStyle/>
          <a:p>
            <a:r>
              <a:rPr lang="en-ZA" dirty="0">
                <a:latin typeface="Arial" panose="020B0604020202020204" pitchFamily="34" charset="0"/>
                <a:cs typeface="Arial" panose="020B0604020202020204" pitchFamily="34" charset="0"/>
              </a:rPr>
              <a:t>001028783</a:t>
            </a:r>
          </a:p>
        </p:txBody>
      </p:sp>
      <p:sp>
        <p:nvSpPr>
          <p:cNvPr id="14" name="Text Placeholder 13">
            <a:extLst>
              <a:ext uri="{FF2B5EF4-FFF2-40B4-BE49-F238E27FC236}">
                <a16:creationId xmlns:a16="http://schemas.microsoft.com/office/drawing/2014/main" id="{CAE39E65-6300-43C2-96EE-FE89E277BD66}"/>
              </a:ext>
            </a:extLst>
          </p:cNvPr>
          <p:cNvSpPr>
            <a:spLocks noGrp="1"/>
          </p:cNvSpPr>
          <p:nvPr>
            <p:ph type="body" sz="quarter" idx="39"/>
          </p:nvPr>
        </p:nvSpPr>
        <p:spPr/>
        <p:txBody>
          <a:bodyPr/>
          <a:lstStyle/>
          <a:p>
            <a:r>
              <a:rPr lang="en-ZA" dirty="0"/>
              <a:t>Palak </a:t>
            </a:r>
            <a:r>
              <a:rPr lang="en-ZA" dirty="0" err="1"/>
              <a:t>Maal</a:t>
            </a:r>
            <a:endParaRPr lang="en-ZA" dirty="0"/>
          </a:p>
        </p:txBody>
      </p:sp>
      <p:sp>
        <p:nvSpPr>
          <p:cNvPr id="16" name="Text Placeholder 15">
            <a:extLst>
              <a:ext uri="{FF2B5EF4-FFF2-40B4-BE49-F238E27FC236}">
                <a16:creationId xmlns:a16="http://schemas.microsoft.com/office/drawing/2014/main" id="{26339606-8F84-4F70-BA82-12129AE63E46}"/>
              </a:ext>
            </a:extLst>
          </p:cNvPr>
          <p:cNvSpPr>
            <a:spLocks noGrp="1"/>
          </p:cNvSpPr>
          <p:nvPr>
            <p:ph type="body" sz="quarter" idx="41"/>
          </p:nvPr>
        </p:nvSpPr>
        <p:spPr/>
        <p:txBody>
          <a:bodyPr/>
          <a:lstStyle/>
          <a:p>
            <a:r>
              <a:rPr lang="en-ZA" dirty="0">
                <a:latin typeface="Arial" panose="020B0604020202020204" pitchFamily="34" charset="0"/>
                <a:cs typeface="Arial" panose="020B0604020202020204" pitchFamily="34" charset="0"/>
              </a:rPr>
              <a:t>001062311</a:t>
            </a:r>
          </a:p>
        </p:txBody>
      </p:sp>
      <p:sp>
        <p:nvSpPr>
          <p:cNvPr id="3" name="Slide Number Placeholder 2">
            <a:extLst>
              <a:ext uri="{FF2B5EF4-FFF2-40B4-BE49-F238E27FC236}">
                <a16:creationId xmlns:a16="http://schemas.microsoft.com/office/drawing/2014/main" id="{527979B4-1C60-47CE-A698-75A1324D9045}"/>
              </a:ext>
            </a:extLst>
          </p:cNvPr>
          <p:cNvSpPr>
            <a:spLocks noGrp="1"/>
          </p:cNvSpPr>
          <p:nvPr>
            <p:ph type="sldNum" sz="quarter" idx="42"/>
          </p:nvPr>
        </p:nvSpPr>
        <p:spPr>
          <a:xfrm>
            <a:off x="11091633" y="6456363"/>
            <a:ext cx="962795" cy="264330"/>
          </a:xfrm>
        </p:spPr>
        <p:txBody>
          <a:bodyPr/>
          <a:lstStyle/>
          <a:p>
            <a:r>
              <a:rPr lang="en-ZA" dirty="0"/>
              <a:t>page </a:t>
            </a:r>
            <a:fld id="{19B51A1E-902D-48AF-9020-955120F399B6}" type="slidenum">
              <a:rPr lang="en-ZA" b="1" i="1"/>
              <a:pPr/>
              <a:t>26</a:t>
            </a:fld>
            <a:endParaRPr lang="en-ZA" b="1" i="1" dirty="0"/>
          </a:p>
        </p:txBody>
      </p:sp>
      <p:pic>
        <p:nvPicPr>
          <p:cNvPr id="13" name="Picture Placeholder 12" descr="A smiling person standing in front of a building&#10;&#10;Description automatically generated">
            <a:extLst>
              <a:ext uri="{FF2B5EF4-FFF2-40B4-BE49-F238E27FC236}">
                <a16:creationId xmlns:a16="http://schemas.microsoft.com/office/drawing/2014/main" id="{999DCCC7-DFB6-41AD-9DA8-C2E5A5CC9AD1}"/>
              </a:ext>
            </a:extLst>
          </p:cNvPr>
          <p:cNvPicPr>
            <a:picLocks noGrp="1" noChangeAspect="1"/>
          </p:cNvPicPr>
          <p:nvPr>
            <p:ph type="pic" sz="quarter" idx="14"/>
          </p:nvPr>
        </p:nvPicPr>
        <p:blipFill>
          <a:blip r:embed="rId2"/>
          <a:srcRect l="9649" r="9649"/>
          <a:stretch>
            <a:fillRect/>
          </a:stretch>
        </p:blipFill>
        <p:spPr/>
      </p:pic>
      <p:pic>
        <p:nvPicPr>
          <p:cNvPr id="19" name="Picture Placeholder 18" descr="A person posing for the camera&#10;&#10;Description automatically generated">
            <a:extLst>
              <a:ext uri="{FF2B5EF4-FFF2-40B4-BE49-F238E27FC236}">
                <a16:creationId xmlns:a16="http://schemas.microsoft.com/office/drawing/2014/main" id="{B906E0D2-9317-4558-BD7C-0603E9F505B2}"/>
              </a:ext>
            </a:extLst>
          </p:cNvPr>
          <p:cNvPicPr>
            <a:picLocks noGrp="1" noChangeAspect="1"/>
          </p:cNvPicPr>
          <p:nvPr>
            <p:ph type="pic" sz="quarter" idx="34"/>
          </p:nvPr>
        </p:nvPicPr>
        <p:blipFill>
          <a:blip r:embed="rId3"/>
          <a:srcRect t="54" b="54"/>
          <a:stretch>
            <a:fillRect/>
          </a:stretch>
        </p:blipFill>
        <p:spPr/>
      </p:pic>
      <p:sp>
        <p:nvSpPr>
          <p:cNvPr id="21" name="Text Placeholder 20">
            <a:extLst>
              <a:ext uri="{FF2B5EF4-FFF2-40B4-BE49-F238E27FC236}">
                <a16:creationId xmlns:a16="http://schemas.microsoft.com/office/drawing/2014/main" id="{E0AF7BC0-6C00-477A-80AD-85294DC320E1}"/>
              </a:ext>
            </a:extLst>
          </p:cNvPr>
          <p:cNvSpPr>
            <a:spLocks noGrp="1"/>
          </p:cNvSpPr>
          <p:nvPr>
            <p:ph type="body" sz="quarter" idx="33"/>
          </p:nvPr>
        </p:nvSpPr>
        <p:spPr/>
        <p:txBody>
          <a:bodyPr/>
          <a:lstStyle/>
          <a:p>
            <a:r>
              <a:rPr lang="en-US" sz="1600" dirty="0">
                <a:latin typeface="Times New Roman" panose="02020603050405020304" pitchFamily="18" charset="0"/>
                <a:cs typeface="Times New Roman" panose="02020603050405020304" pitchFamily="18" charset="0"/>
              </a:rPr>
              <a:t>001044316</a:t>
            </a:r>
          </a:p>
        </p:txBody>
      </p:sp>
      <p:pic>
        <p:nvPicPr>
          <p:cNvPr id="26" name="Picture Placeholder 25" descr="A person smiling for the camera&#10;&#10;Description automatically generated">
            <a:extLst>
              <a:ext uri="{FF2B5EF4-FFF2-40B4-BE49-F238E27FC236}">
                <a16:creationId xmlns:a16="http://schemas.microsoft.com/office/drawing/2014/main" id="{9F6D3975-05A5-442B-ABC7-B100989BD715}"/>
              </a:ext>
            </a:extLst>
          </p:cNvPr>
          <p:cNvPicPr>
            <a:picLocks noGrp="1" noChangeAspect="1"/>
          </p:cNvPicPr>
          <p:nvPr>
            <p:ph type="pic" sz="quarter" idx="38"/>
          </p:nvPr>
        </p:nvPicPr>
        <p:blipFill>
          <a:blip r:embed="rId4"/>
          <a:srcRect/>
          <a:stretch>
            <a:fillRect/>
          </a:stretch>
        </p:blipFill>
        <p:spPr/>
      </p:pic>
    </p:spTree>
    <p:extLst>
      <p:ext uri="{BB962C8B-B14F-4D97-AF65-F5344CB8AC3E}">
        <p14:creationId xmlns:p14="http://schemas.microsoft.com/office/powerpoint/2010/main" val="824717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D30203A-4BC9-46E6-B696-35BC775F949B}"/>
              </a:ext>
            </a:extLst>
          </p:cNvPr>
          <p:cNvSpPr>
            <a:spLocks noGrp="1"/>
          </p:cNvSpPr>
          <p:nvPr>
            <p:ph type="ctrTitle"/>
          </p:nvPr>
        </p:nvSpPr>
        <p:spPr>
          <a:xfrm>
            <a:off x="2156528" y="4485012"/>
            <a:ext cx="6939722" cy="1737360"/>
          </a:xfrm>
        </p:spPr>
        <p:txBody>
          <a:bodyPr vert="horz" lIns="91440" tIns="45720" rIns="91440" bIns="45720" rtlCol="0" anchor="ctr">
            <a:normAutofit/>
          </a:bodyPr>
          <a:lstStyle/>
          <a:p>
            <a:pPr algn="ctr"/>
            <a:r>
              <a:rPr lang="en-US" sz="6000" dirty="0">
                <a:solidFill>
                  <a:srgbClr val="00B0F0"/>
                </a:solidFill>
                <a:latin typeface="Bahnschrift" panose="020B0502040204020203" pitchFamily="34" charset="0"/>
              </a:rPr>
              <a:t>Thank You…!!!</a:t>
            </a:r>
          </a:p>
        </p:txBody>
      </p:sp>
      <p:sp>
        <p:nvSpPr>
          <p:cNvPr id="19" name="Oval 18">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7A7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E3A2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Placeholder 11" descr="A picture containing person, indoor&#10;&#10;Description generated with very high confidence">
            <a:extLst>
              <a:ext uri="{FF2B5EF4-FFF2-40B4-BE49-F238E27FC236}">
                <a16:creationId xmlns:a16="http://schemas.microsoft.com/office/drawing/2014/main" id="{5B708ADA-17CE-4905-89F6-DE07E22A5560}"/>
              </a:ext>
            </a:extLst>
          </p:cNvPr>
          <p:cNvPicPr>
            <a:picLocks noGrp="1" noChangeAspect="1"/>
          </p:cNvPicPr>
          <p:nvPr>
            <p:ph type="pic" sz="quarter" idx="10"/>
          </p:nvPr>
        </p:nvPicPr>
        <p:blipFill rotWithShape="1">
          <a:blip r:embed="rId2"/>
          <a:srcRect l="13578" r="16212"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5" name="Straight Connector 24">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043F734-7A4D-4812-A249-CC71CFB33D28}"/>
              </a:ext>
            </a:extLst>
          </p:cNvPr>
          <p:cNvSpPr>
            <a:spLocks noGrp="1"/>
          </p:cNvSpPr>
          <p:nvPr>
            <p:ph type="sldNum" sz="quarter" idx="12"/>
          </p:nvPr>
        </p:nvSpPr>
        <p:spPr>
          <a:xfrm>
            <a:off x="11084767" y="6350238"/>
            <a:ext cx="365760" cy="365125"/>
          </a:xfrm>
          <a:prstGeom prst="ellipse">
            <a:avLst/>
          </a:prstGeom>
          <a:solidFill>
            <a:srgbClr val="595959"/>
          </a:solidFill>
        </p:spPr>
        <p:txBody>
          <a:bodyPr vert="horz" lIns="91440" tIns="45720" rIns="91440" bIns="45720" rtlCol="0" anchor="ctr">
            <a:normAutofit/>
          </a:bodyPr>
          <a:lstStyle/>
          <a:p>
            <a:pPr>
              <a:lnSpc>
                <a:spcPct val="90000"/>
              </a:lnSpc>
              <a:spcAft>
                <a:spcPts val="600"/>
              </a:spcAft>
              <a:defRPr/>
            </a:pPr>
            <a:r>
              <a:rPr lang="en-US" sz="400">
                <a:solidFill>
                  <a:srgbClr val="FFFFFF"/>
                </a:solidFill>
                <a:latin typeface="Calibri" panose="020F0502020204030204"/>
              </a:rPr>
              <a:t>page </a:t>
            </a:r>
            <a:fld id="{19B51A1E-902D-48AF-9020-955120F399B6}" type="slidenum">
              <a:rPr lang="en-US" sz="400">
                <a:solidFill>
                  <a:srgbClr val="FFFFFF"/>
                </a:solidFill>
                <a:latin typeface="Calibri" panose="020F0502020204030204"/>
              </a:rPr>
              <a:pPr>
                <a:lnSpc>
                  <a:spcPct val="90000"/>
                </a:lnSpc>
                <a:spcAft>
                  <a:spcPts val="600"/>
                </a:spcAft>
                <a:defRPr/>
              </a:pPr>
              <a:t>27</a:t>
            </a:fld>
            <a:endParaRPr lang="en-US" sz="400">
              <a:solidFill>
                <a:srgbClr val="FFFFFF"/>
              </a:solidFill>
              <a:latin typeface="Calibri" panose="020F0502020204030204"/>
            </a:endParaRPr>
          </a:p>
        </p:txBody>
      </p:sp>
    </p:spTree>
    <p:extLst>
      <p:ext uri="{BB962C8B-B14F-4D97-AF65-F5344CB8AC3E}">
        <p14:creationId xmlns:p14="http://schemas.microsoft.com/office/powerpoint/2010/main" val="16335232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rial image of computer laptop keyboard and clipboard with form on it.  Also contains hands folded.">
            <a:extLst>
              <a:ext uri="{FF2B5EF4-FFF2-40B4-BE49-F238E27FC236}">
                <a16:creationId xmlns:a16="http://schemas.microsoft.com/office/drawing/2014/main" id="{3E7237D6-2D71-4A63-9CB5-8ADCB63FC726}"/>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a:ext>
            </a:extLst>
          </a:blip>
          <a:srcRect/>
          <a:stretch/>
        </p:blipFill>
        <p:spPr>
          <a:xfrm>
            <a:off x="5277678" y="136525"/>
            <a:ext cx="5676382" cy="6584950"/>
          </a:xfrm>
        </p:spPr>
      </p:pic>
      <p:sp>
        <p:nvSpPr>
          <p:cNvPr id="5" name="Slide Number Placeholder 4">
            <a:extLst>
              <a:ext uri="{FF2B5EF4-FFF2-40B4-BE49-F238E27FC236}">
                <a16:creationId xmlns:a16="http://schemas.microsoft.com/office/drawing/2014/main" id="{185B41C8-4B55-458F-878B-550AD24B15E9}"/>
              </a:ext>
            </a:extLst>
          </p:cNvPr>
          <p:cNvSpPr>
            <a:spLocks noGrp="1"/>
          </p:cNvSpPr>
          <p:nvPr>
            <p:ph type="sldNum" sz="quarter" idx="12"/>
          </p:nvPr>
        </p:nvSpPr>
        <p:spPr/>
        <p:txBody>
          <a:bodyPr/>
          <a:lstStyle/>
          <a:p>
            <a:r>
              <a:rPr lang="en-ZA" dirty="0"/>
              <a:t>page </a:t>
            </a:r>
            <a:fld id="{19B51A1E-902D-48AF-9020-955120F399B6}" type="slidenum">
              <a:rPr lang="en-ZA" smtClean="0"/>
              <a:pPr/>
              <a:t>3</a:t>
            </a:fld>
            <a:endParaRPr lang="en-ZA" dirty="0"/>
          </a:p>
        </p:txBody>
      </p:sp>
      <p:sp>
        <p:nvSpPr>
          <p:cNvPr id="6" name="Content Placeholder 5">
            <a:extLst>
              <a:ext uri="{FF2B5EF4-FFF2-40B4-BE49-F238E27FC236}">
                <a16:creationId xmlns:a16="http://schemas.microsoft.com/office/drawing/2014/main" id="{03161DAB-3A3E-48FC-9143-482C63BB1C02}"/>
              </a:ext>
            </a:extLst>
          </p:cNvPr>
          <p:cNvSpPr>
            <a:spLocks noGrp="1"/>
          </p:cNvSpPr>
          <p:nvPr>
            <p:ph idx="13"/>
          </p:nvPr>
        </p:nvSpPr>
        <p:spPr>
          <a:xfrm>
            <a:off x="420571" y="2156018"/>
            <a:ext cx="4444800" cy="2728844"/>
          </a:xfrm>
        </p:spPr>
        <p:txBody>
          <a:bodyPr anchor="ctr"/>
          <a:lstStyle/>
          <a:p>
            <a:r>
              <a:rPr lang="en-ZA" sz="2400" dirty="0">
                <a:solidFill>
                  <a:schemeClr val="tx1"/>
                </a:solidFill>
              </a:rPr>
              <a:t>Free Consulting Services</a:t>
            </a:r>
          </a:p>
          <a:p>
            <a:r>
              <a:rPr lang="en-ZA" sz="2400" dirty="0">
                <a:solidFill>
                  <a:schemeClr val="tx1"/>
                </a:solidFill>
              </a:rPr>
              <a:t>Free Equipment</a:t>
            </a:r>
          </a:p>
          <a:p>
            <a:r>
              <a:rPr lang="en-ZA" sz="2400" dirty="0">
                <a:solidFill>
                  <a:schemeClr val="tx1"/>
                </a:solidFill>
              </a:rPr>
              <a:t>Low Cost Medicines</a:t>
            </a:r>
          </a:p>
          <a:p>
            <a:r>
              <a:rPr lang="en-ZA" sz="2400" dirty="0">
                <a:solidFill>
                  <a:schemeClr val="tx1"/>
                </a:solidFill>
              </a:rPr>
              <a:t>Blood Bank Support</a:t>
            </a:r>
          </a:p>
          <a:p>
            <a:r>
              <a:rPr lang="en-ZA" sz="2400" dirty="0">
                <a:solidFill>
                  <a:schemeClr val="tx1"/>
                </a:solidFill>
              </a:rPr>
              <a:t>Employment</a:t>
            </a:r>
          </a:p>
        </p:txBody>
      </p:sp>
      <p:sp>
        <p:nvSpPr>
          <p:cNvPr id="3" name="Title 2">
            <a:extLst>
              <a:ext uri="{FF2B5EF4-FFF2-40B4-BE49-F238E27FC236}">
                <a16:creationId xmlns:a16="http://schemas.microsoft.com/office/drawing/2014/main" id="{7A663105-4B92-4F24-9DF6-58BB116E29FA}"/>
              </a:ext>
            </a:extLst>
          </p:cNvPr>
          <p:cNvSpPr>
            <a:spLocks noGrp="1"/>
          </p:cNvSpPr>
          <p:nvPr>
            <p:ph type="ctrTitle"/>
          </p:nvPr>
        </p:nvSpPr>
        <p:spPr bwMode="black">
          <a:xfrm>
            <a:off x="5573044" y="3069000"/>
            <a:ext cx="5085650" cy="720000"/>
          </a:xfrm>
        </p:spPr>
        <p:txBody>
          <a:bodyPr anchor="t"/>
          <a:lstStyle/>
          <a:p>
            <a:pPr algn="ctr"/>
            <a:r>
              <a:rPr lang="en-ZA" sz="5400" dirty="0"/>
              <a:t>Available Services</a:t>
            </a:r>
          </a:p>
        </p:txBody>
      </p:sp>
      <p:sp>
        <p:nvSpPr>
          <p:cNvPr id="10" name="Rectangle 9" title="Primary Overlay Graphic">
            <a:extLst>
              <a:ext uri="{FF2B5EF4-FFF2-40B4-BE49-F238E27FC236}">
                <a16:creationId xmlns:a16="http://schemas.microsoft.com/office/drawing/2014/main" id="{857B4878-18E2-44A2-9CBB-0437024B9B8B}"/>
              </a:ext>
            </a:extLst>
          </p:cNvPr>
          <p:cNvSpPr/>
          <p:nvPr/>
        </p:nvSpPr>
        <p:spPr bwMode="ltGray">
          <a:xfrm rot="5400000">
            <a:off x="4686869" y="590809"/>
            <a:ext cx="6858000" cy="5676382"/>
          </a:xfrm>
          <a:prstGeom prst="rect">
            <a:avLst/>
          </a:prstGeom>
          <a:solidFill>
            <a:srgbClr val="00B0F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4E826717-066A-416B-9EF0-80F65A7470ED}"/>
              </a:ext>
            </a:extLst>
          </p:cNvPr>
          <p:cNvSpPr/>
          <p:nvPr/>
        </p:nvSpPr>
        <p:spPr>
          <a:xfrm>
            <a:off x="485646" y="634821"/>
            <a:ext cx="4429418" cy="707886"/>
          </a:xfrm>
          <a:prstGeom prst="rect">
            <a:avLst/>
          </a:prstGeom>
        </p:spPr>
        <p:txBody>
          <a:bodyPr wrap="none">
            <a:spAutoFit/>
          </a:bodyPr>
          <a:lstStyle/>
          <a:p>
            <a:r>
              <a:rPr lang="en-US" sz="4000" dirty="0">
                <a:solidFill>
                  <a:srgbClr val="00B0F0"/>
                </a:solidFill>
                <a:latin typeface="Bahnschrift" panose="020B0502040204020203" pitchFamily="34" charset="0"/>
              </a:rPr>
              <a:t>Available</a:t>
            </a:r>
            <a:r>
              <a:rPr lang="en-US" sz="4000" dirty="0">
                <a:solidFill>
                  <a:schemeClr val="accent1">
                    <a:lumMod val="50000"/>
                  </a:schemeClr>
                </a:solidFill>
                <a:latin typeface="Bahnschrift" panose="020B0502040204020203" pitchFamily="34" charset="0"/>
              </a:rPr>
              <a:t> </a:t>
            </a:r>
            <a:r>
              <a:rPr lang="en-US" sz="4000" dirty="0">
                <a:solidFill>
                  <a:srgbClr val="00B0F0"/>
                </a:solidFill>
                <a:latin typeface="Bahnschrift" panose="020B0502040204020203" pitchFamily="34" charset="0"/>
              </a:rPr>
              <a:t>Services</a:t>
            </a:r>
            <a:endParaRPr lang="en-US" dirty="0">
              <a:solidFill>
                <a:srgbClr val="00B0F0"/>
              </a:solidFill>
            </a:endParaRPr>
          </a:p>
        </p:txBody>
      </p:sp>
    </p:spTree>
    <p:extLst>
      <p:ext uri="{BB962C8B-B14F-4D97-AF65-F5344CB8AC3E}">
        <p14:creationId xmlns:p14="http://schemas.microsoft.com/office/powerpoint/2010/main" val="21227289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
            <a:ext cx="12192001" cy="69437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B8913F82-C93C-4508-B6CC-7ABFCA9E0765}"/>
              </a:ext>
            </a:extLst>
          </p:cNvPr>
          <p:cNvSpPr txBox="1"/>
          <p:nvPr/>
        </p:nvSpPr>
        <p:spPr>
          <a:xfrm>
            <a:off x="971549" y="323850"/>
            <a:ext cx="3067051" cy="1077218"/>
          </a:xfrm>
          <a:prstGeom prst="rect">
            <a:avLst/>
          </a:prstGeom>
          <a:noFill/>
        </p:spPr>
        <p:txBody>
          <a:bodyPr wrap="square" rtlCol="0">
            <a:spAutoFit/>
          </a:bodyPr>
          <a:lstStyle/>
          <a:p>
            <a:r>
              <a:rPr lang="en-US" sz="3200" dirty="0">
                <a:solidFill>
                  <a:srgbClr val="00B0F0"/>
                </a:solidFill>
              </a:rPr>
              <a:t>Eco-System Model</a:t>
            </a:r>
          </a:p>
        </p:txBody>
      </p:sp>
    </p:spTree>
    <p:extLst>
      <p:ext uri="{BB962C8B-B14F-4D97-AF65-F5344CB8AC3E}">
        <p14:creationId xmlns:p14="http://schemas.microsoft.com/office/powerpoint/2010/main" val="33573106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95A4E7-5F9D-4417-A505-35B50024EDFB}"/>
              </a:ext>
            </a:extLst>
          </p:cNvPr>
          <p:cNvSpPr>
            <a:spLocks noGrp="1"/>
          </p:cNvSpPr>
          <p:nvPr>
            <p:ph type="title"/>
          </p:nvPr>
        </p:nvSpPr>
        <p:spPr>
          <a:xfrm>
            <a:off x="431999" y="137307"/>
            <a:ext cx="10143235" cy="432000"/>
          </a:xfrm>
        </p:spPr>
        <p:txBody>
          <a:bodyPr/>
          <a:lstStyle/>
          <a:p>
            <a:pPr algn="ctr"/>
            <a:r>
              <a:rPr lang="en-US" sz="4000" dirty="0">
                <a:solidFill>
                  <a:srgbClr val="00B0F0"/>
                </a:solidFill>
                <a:latin typeface="Bahnschrift" panose="020B0502040204020203" pitchFamily="34" charset="0"/>
              </a:rPr>
              <a:t>UML Diagram</a:t>
            </a:r>
          </a:p>
        </p:txBody>
      </p:sp>
      <p:pic>
        <p:nvPicPr>
          <p:cNvPr id="8" name="Content Placeholder 7" descr="A close up of a map&#10;&#10;Description automatically generated">
            <a:extLst>
              <a:ext uri="{FF2B5EF4-FFF2-40B4-BE49-F238E27FC236}">
                <a16:creationId xmlns:a16="http://schemas.microsoft.com/office/drawing/2014/main" id="{6C29A47A-BC47-4D3B-8C30-58EE6AD33691}"/>
              </a:ext>
            </a:extLst>
          </p:cNvPr>
          <p:cNvPicPr>
            <a:picLocks noGrp="1" noChangeAspect="1"/>
          </p:cNvPicPr>
          <p:nvPr>
            <p:ph idx="1"/>
          </p:nvPr>
        </p:nvPicPr>
        <p:blipFill>
          <a:blip r:embed="rId2"/>
          <a:stretch>
            <a:fillRect/>
          </a:stretch>
        </p:blipFill>
        <p:spPr>
          <a:xfrm>
            <a:off x="500302" y="638175"/>
            <a:ext cx="10006630" cy="6082518"/>
          </a:xfrm>
        </p:spPr>
      </p:pic>
      <p:sp>
        <p:nvSpPr>
          <p:cNvPr id="2" name="Slide Number Placeholder 1">
            <a:extLst>
              <a:ext uri="{FF2B5EF4-FFF2-40B4-BE49-F238E27FC236}">
                <a16:creationId xmlns:a16="http://schemas.microsoft.com/office/drawing/2014/main" id="{BE8FB2FB-A210-4A78-91CE-D40D4CD640D0}"/>
              </a:ext>
            </a:extLst>
          </p:cNvPr>
          <p:cNvSpPr>
            <a:spLocks noGrp="1"/>
          </p:cNvSpPr>
          <p:nvPr>
            <p:ph type="sldNum" sz="quarter" idx="13"/>
          </p:nvPr>
        </p:nvSpPr>
        <p:spPr/>
        <p:txBody>
          <a:bodyPr/>
          <a:lstStyle/>
          <a:p>
            <a:r>
              <a:rPr lang="en-ZA"/>
              <a:t>page </a:t>
            </a:r>
            <a:fld id="{19B51A1E-902D-48AF-9020-955120F399B6}" type="slidenum">
              <a:rPr lang="en-ZA" b="1" i="1" smtClean="0"/>
              <a:pPr/>
              <a:t>5</a:t>
            </a:fld>
            <a:endParaRPr lang="en-ZA" b="1" i="1" dirty="0"/>
          </a:p>
        </p:txBody>
      </p:sp>
    </p:spTree>
    <p:extLst>
      <p:ext uri="{BB962C8B-B14F-4D97-AF65-F5344CB8AC3E}">
        <p14:creationId xmlns:p14="http://schemas.microsoft.com/office/powerpoint/2010/main" val="1352803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656BBF-2DBF-4687-AC37-1F875857253D}"/>
              </a:ext>
            </a:extLst>
          </p:cNvPr>
          <p:cNvSpPr>
            <a:spLocks noGrp="1"/>
          </p:cNvSpPr>
          <p:nvPr>
            <p:ph type="sldNum" sz="quarter" idx="14"/>
          </p:nvPr>
        </p:nvSpPr>
        <p:spPr/>
        <p:txBody>
          <a:bodyPr/>
          <a:lstStyle/>
          <a:p>
            <a:r>
              <a:rPr lang="en-ZA"/>
              <a:t>page </a:t>
            </a:r>
            <a:fld id="{19B51A1E-902D-48AF-9020-955120F399B6}" type="slidenum">
              <a:rPr lang="en-ZA" b="1" i="1" smtClean="0"/>
              <a:pPr/>
              <a:t>6</a:t>
            </a:fld>
            <a:endParaRPr lang="en-ZA" b="1" i="1" dirty="0"/>
          </a:p>
        </p:txBody>
      </p:sp>
      <p:pic>
        <p:nvPicPr>
          <p:cNvPr id="11" name="Picture 10" descr="A close up of a map&#10;&#10;Description automatically generated">
            <a:extLst>
              <a:ext uri="{FF2B5EF4-FFF2-40B4-BE49-F238E27FC236}">
                <a16:creationId xmlns:a16="http://schemas.microsoft.com/office/drawing/2014/main" id="{0E254072-B08D-4F42-A139-410A5D9E399C}"/>
              </a:ext>
            </a:extLst>
          </p:cNvPr>
          <p:cNvPicPr>
            <a:picLocks noChangeAspect="1"/>
          </p:cNvPicPr>
          <p:nvPr/>
        </p:nvPicPr>
        <p:blipFill>
          <a:blip r:embed="rId2"/>
          <a:stretch>
            <a:fillRect/>
          </a:stretch>
        </p:blipFill>
        <p:spPr>
          <a:xfrm>
            <a:off x="-85725" y="0"/>
            <a:ext cx="12344400" cy="6857999"/>
          </a:xfrm>
          <a:prstGeom prst="rect">
            <a:avLst/>
          </a:prstGeom>
        </p:spPr>
      </p:pic>
    </p:spTree>
    <p:extLst>
      <p:ext uri="{BB962C8B-B14F-4D97-AF65-F5344CB8AC3E}">
        <p14:creationId xmlns:p14="http://schemas.microsoft.com/office/powerpoint/2010/main" val="3136145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FD5DAC-38CA-4B5E-AA23-0AA466A83E8E}"/>
              </a:ext>
            </a:extLst>
          </p:cNvPr>
          <p:cNvSpPr>
            <a:spLocks noGrp="1"/>
          </p:cNvSpPr>
          <p:nvPr>
            <p:ph type="sldNum" sz="quarter" idx="14"/>
          </p:nvPr>
        </p:nvSpPr>
        <p:spPr/>
        <p:txBody>
          <a:bodyPr/>
          <a:lstStyle/>
          <a:p>
            <a:r>
              <a:rPr lang="en-ZA"/>
              <a:t>page </a:t>
            </a:r>
            <a:fld id="{19B51A1E-902D-48AF-9020-955120F399B6}" type="slidenum">
              <a:rPr lang="en-ZA" b="1" i="1" smtClean="0"/>
              <a:pPr/>
              <a:t>7</a:t>
            </a:fld>
            <a:endParaRPr lang="en-ZA" b="1" i="1" dirty="0"/>
          </a:p>
        </p:txBody>
      </p:sp>
      <p:pic>
        <p:nvPicPr>
          <p:cNvPr id="5" name="Picture 4" descr="A close up of a map&#10;&#10;Description automatically generated">
            <a:extLst>
              <a:ext uri="{FF2B5EF4-FFF2-40B4-BE49-F238E27FC236}">
                <a16:creationId xmlns:a16="http://schemas.microsoft.com/office/drawing/2014/main" id="{7B2D4392-B2BC-4053-A135-9018F05C5F93}"/>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393386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2C5D311-86E4-4F50-94A2-2C30846E9686}"/>
              </a:ext>
            </a:extLst>
          </p:cNvPr>
          <p:cNvSpPr>
            <a:spLocks noGrp="1"/>
          </p:cNvSpPr>
          <p:nvPr>
            <p:ph type="sldNum" sz="quarter" idx="14"/>
          </p:nvPr>
        </p:nvSpPr>
        <p:spPr/>
        <p:txBody>
          <a:bodyPr/>
          <a:lstStyle/>
          <a:p>
            <a:r>
              <a:rPr lang="en-ZA"/>
              <a:t>page </a:t>
            </a:r>
            <a:fld id="{19B51A1E-902D-48AF-9020-955120F399B6}" type="slidenum">
              <a:rPr lang="en-ZA" b="1" i="1" smtClean="0"/>
              <a:pPr/>
              <a:t>8</a:t>
            </a:fld>
            <a:endParaRPr lang="en-ZA" b="1" i="1" dirty="0"/>
          </a:p>
        </p:txBody>
      </p:sp>
      <p:pic>
        <p:nvPicPr>
          <p:cNvPr id="5" name="Picture 4" descr="A close up of a map&#10;&#10;Description automatically generated">
            <a:extLst>
              <a:ext uri="{FF2B5EF4-FFF2-40B4-BE49-F238E27FC236}">
                <a16:creationId xmlns:a16="http://schemas.microsoft.com/office/drawing/2014/main" id="{3D15DE4B-8B39-4121-A996-A9D20E2CAAA2}"/>
              </a:ext>
            </a:extLst>
          </p:cNvPr>
          <p:cNvPicPr>
            <a:picLocks noChangeAspect="1"/>
          </p:cNvPicPr>
          <p:nvPr/>
        </p:nvPicPr>
        <p:blipFill>
          <a:blip r:embed="rId2"/>
          <a:stretch>
            <a:fillRect/>
          </a:stretch>
        </p:blipFill>
        <p:spPr>
          <a:xfrm>
            <a:off x="0" y="0"/>
            <a:ext cx="12192000" cy="6857999"/>
          </a:xfrm>
          <a:prstGeom prst="rect">
            <a:avLst/>
          </a:prstGeom>
        </p:spPr>
      </p:pic>
    </p:spTree>
    <p:extLst>
      <p:ext uri="{BB962C8B-B14F-4D97-AF65-F5344CB8AC3E}">
        <p14:creationId xmlns:p14="http://schemas.microsoft.com/office/powerpoint/2010/main" val="2545214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5161F-D47F-41C9-A1F5-E392CFAEEC05}"/>
              </a:ext>
            </a:extLst>
          </p:cNvPr>
          <p:cNvSpPr>
            <a:spLocks noGrp="1"/>
          </p:cNvSpPr>
          <p:nvPr>
            <p:ph type="title"/>
          </p:nvPr>
        </p:nvSpPr>
        <p:spPr>
          <a:xfrm>
            <a:off x="432000" y="432000"/>
            <a:ext cx="10143235" cy="432000"/>
          </a:xfrm>
        </p:spPr>
        <p:txBody>
          <a:bodyPr/>
          <a:lstStyle/>
          <a:p>
            <a:pPr algn="ctr"/>
            <a:r>
              <a:rPr lang="en-US" sz="4000" dirty="0">
                <a:solidFill>
                  <a:srgbClr val="00B0F0"/>
                </a:solidFill>
                <a:latin typeface="Bahnschrift" panose="020B0502040204020203" pitchFamily="34" charset="0"/>
              </a:rPr>
              <a:t>Work Flow(Nurse to blood organization)</a:t>
            </a:r>
          </a:p>
        </p:txBody>
      </p:sp>
      <p:sp>
        <p:nvSpPr>
          <p:cNvPr id="3" name="Slide Number Placeholder 2">
            <a:extLst>
              <a:ext uri="{FF2B5EF4-FFF2-40B4-BE49-F238E27FC236}">
                <a16:creationId xmlns:a16="http://schemas.microsoft.com/office/drawing/2014/main" id="{9F85024F-95BE-4EF9-BEAD-EA994E850E1A}"/>
              </a:ext>
            </a:extLst>
          </p:cNvPr>
          <p:cNvSpPr>
            <a:spLocks noGrp="1"/>
          </p:cNvSpPr>
          <p:nvPr>
            <p:ph type="sldNum" sz="quarter" idx="14"/>
          </p:nvPr>
        </p:nvSpPr>
        <p:spPr/>
        <p:txBody>
          <a:bodyPr/>
          <a:lstStyle/>
          <a:p>
            <a:r>
              <a:rPr lang="en-ZA"/>
              <a:t>page </a:t>
            </a:r>
            <a:fld id="{19B51A1E-902D-48AF-9020-955120F399B6}" type="slidenum">
              <a:rPr lang="en-ZA" b="1" i="1" smtClean="0"/>
              <a:pPr/>
              <a:t>9</a:t>
            </a:fld>
            <a:endParaRPr lang="en-ZA" b="1" i="1" dirty="0"/>
          </a:p>
        </p:txBody>
      </p:sp>
      <p:pic>
        <p:nvPicPr>
          <p:cNvPr id="5" name="Picture 4" descr="A close up of a map&#10;&#10;Description automatically generated">
            <a:extLst>
              <a:ext uri="{FF2B5EF4-FFF2-40B4-BE49-F238E27FC236}">
                <a16:creationId xmlns:a16="http://schemas.microsoft.com/office/drawing/2014/main" id="{324A3272-A6EC-4F6C-950C-CF46A719D2E3}"/>
              </a:ext>
            </a:extLst>
          </p:cNvPr>
          <p:cNvPicPr>
            <a:picLocks noChangeAspect="1"/>
          </p:cNvPicPr>
          <p:nvPr/>
        </p:nvPicPr>
        <p:blipFill>
          <a:blip r:embed="rId2"/>
          <a:stretch>
            <a:fillRect/>
          </a:stretch>
        </p:blipFill>
        <p:spPr>
          <a:xfrm>
            <a:off x="807792" y="966788"/>
            <a:ext cx="9391650" cy="2338388"/>
          </a:xfrm>
          <a:prstGeom prst="rect">
            <a:avLst/>
          </a:prstGeom>
        </p:spPr>
      </p:pic>
      <p:sp>
        <p:nvSpPr>
          <p:cNvPr id="7" name="TextBox 6">
            <a:extLst>
              <a:ext uri="{FF2B5EF4-FFF2-40B4-BE49-F238E27FC236}">
                <a16:creationId xmlns:a16="http://schemas.microsoft.com/office/drawing/2014/main" id="{F45119FF-90AA-4762-AE09-2D0243C6328F}"/>
              </a:ext>
            </a:extLst>
          </p:cNvPr>
          <p:cNvSpPr txBox="1"/>
          <p:nvPr/>
        </p:nvSpPr>
        <p:spPr>
          <a:xfrm>
            <a:off x="807793" y="3429000"/>
            <a:ext cx="9391650" cy="1938992"/>
          </a:xfrm>
          <a:prstGeom prst="rect">
            <a:avLst/>
          </a:prstGeom>
          <a:noFill/>
        </p:spPr>
        <p:txBody>
          <a:bodyPr wrap="square" rtlCol="0">
            <a:spAutoFit/>
          </a:bodyPr>
          <a:lstStyle/>
          <a:p>
            <a:r>
              <a:rPr lang="en-US" sz="2400" dirty="0"/>
              <a:t>From Hospital enterprise a nurse request for more blood this request Is then send to a blood bank enterprise where the blood bank employee accepts the request and processes the required blood back to the hospital where the nurse accepts, and this completes a work request between two employees of different enterprise.</a:t>
            </a:r>
          </a:p>
        </p:txBody>
      </p:sp>
    </p:spTree>
    <p:extLst>
      <p:ext uri="{BB962C8B-B14F-4D97-AF65-F5344CB8AC3E}">
        <p14:creationId xmlns:p14="http://schemas.microsoft.com/office/powerpoint/2010/main" val="3561398751"/>
      </p:ext>
    </p:extLst>
  </p:cSld>
  <p:clrMapOvr>
    <a:masterClrMapping/>
  </p:clrMapOvr>
</p:sld>
</file>

<file path=ppt/theme/theme1.xml><?xml version="1.0" encoding="utf-8"?>
<a:theme xmlns:a="http://schemas.openxmlformats.org/drawingml/2006/main" name="Office Theme">
  <a:themeElements>
    <a:clrScheme name="Custom 128">
      <a:dk1>
        <a:sysClr val="windowText" lastClr="000000"/>
      </a:dk1>
      <a:lt1>
        <a:srgbClr val="FFFFFF"/>
      </a:lt1>
      <a:dk2>
        <a:srgbClr val="3F3F3F"/>
      </a:dk2>
      <a:lt2>
        <a:srgbClr val="F2F2F2"/>
      </a:lt2>
      <a:accent1>
        <a:srgbClr val="31B0C1"/>
      </a:accent1>
      <a:accent2>
        <a:srgbClr val="CB488B"/>
      </a:accent2>
      <a:accent3>
        <a:srgbClr val="BC9230"/>
      </a:accent3>
      <a:accent4>
        <a:srgbClr val="126974"/>
      </a:accent4>
      <a:accent5>
        <a:srgbClr val="C13131"/>
      </a:accent5>
      <a:accent6>
        <a:srgbClr val="8E8016"/>
      </a:accent6>
      <a:hlink>
        <a:srgbClr val="31B0C1"/>
      </a:hlink>
      <a:folHlink>
        <a:srgbClr val="31B0C1"/>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Healthcare Pitch Deck_SB - v8.potx" id="{09150694-2D10-47FB-9499-835637889593}" vid="{C9B4AEDE-1B81-453E-91DD-2B942C10F46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Healthcare pitch deck</Template>
  <TotalTime>0</TotalTime>
  <Words>454</Words>
  <Application>Microsoft Office PowerPoint</Application>
  <PresentationFormat>Widescreen</PresentationFormat>
  <Paragraphs>90</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Algerian</vt:lpstr>
      <vt:lpstr>Arial</vt:lpstr>
      <vt:lpstr>Bahnschrift</vt:lpstr>
      <vt:lpstr>Calibri</vt:lpstr>
      <vt:lpstr>Corbel</vt:lpstr>
      <vt:lpstr>Times New Roman</vt:lpstr>
      <vt:lpstr>Office Theme</vt:lpstr>
      <vt:lpstr>PowerPoint Presentation</vt:lpstr>
      <vt:lpstr>PowerPoint Presentation</vt:lpstr>
      <vt:lpstr>Available Services</vt:lpstr>
      <vt:lpstr>PowerPoint Presentation</vt:lpstr>
      <vt:lpstr>UML Diagram</vt:lpstr>
      <vt:lpstr>PowerPoint Presentation</vt:lpstr>
      <vt:lpstr>PowerPoint Presentation</vt:lpstr>
      <vt:lpstr>PowerPoint Presentation</vt:lpstr>
      <vt:lpstr>Work Flow(Nurse to blood organization)</vt:lpstr>
      <vt:lpstr>Work Flow(Lab to equipment organization)</vt:lpstr>
      <vt:lpstr>Organizations</vt:lpstr>
      <vt:lpstr>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 GoCode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2018-12-09T16:05:23Z</dcterms:created>
  <dcterms:modified xsi:type="dcterms:W3CDTF">2020-04-22T03:03:45Z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2018-08-01T18:30:10.3119981Z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